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72" r:id="rId4"/>
  </p:sldMasterIdLst>
  <p:notesMasterIdLst>
    <p:notesMasterId r:id="rId24"/>
  </p:notesMasterIdLst>
  <p:handoutMasterIdLst>
    <p:handoutMasterId r:id="rId25"/>
  </p:handoutMasterIdLst>
  <p:sldIdLst>
    <p:sldId id="256" r:id="rId5"/>
    <p:sldId id="266" r:id="rId6"/>
    <p:sldId id="264" r:id="rId7"/>
    <p:sldId id="275" r:id="rId8"/>
    <p:sldId id="261" r:id="rId9"/>
    <p:sldId id="257" r:id="rId10"/>
    <p:sldId id="258" r:id="rId11"/>
    <p:sldId id="259" r:id="rId12"/>
    <p:sldId id="260" r:id="rId13"/>
    <p:sldId id="276" r:id="rId14"/>
    <p:sldId id="277" r:id="rId15"/>
    <p:sldId id="268" r:id="rId16"/>
    <p:sldId id="269" r:id="rId17"/>
    <p:sldId id="270" r:id="rId18"/>
    <p:sldId id="271" r:id="rId19"/>
    <p:sldId id="272" r:id="rId20"/>
    <p:sldId id="274" r:id="rId21"/>
    <p:sldId id="278" r:id="rId22"/>
    <p:sldId id="273" r:id="rId23"/>
  </p:sldIdLst>
  <p:sldSz cx="10691813" cy="7559675"/>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8AF71F7-7A00-32A0-C8C0-D6EA7CAF1A5C}" name="縣　直弥" initials="縣　直弥" userId="S::n-agata@city.kakegawa.shizuoka.jp::0ae2b59f-4f87-4e3e-b270-d0656717df08"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7F7"/>
    <a:srgbClr val="FFE1E1"/>
    <a:srgbClr val="FFCCCC"/>
    <a:srgbClr val="FF7C8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789" autoAdjust="0"/>
    <p:restoredTop sz="96091" autoAdjust="0"/>
  </p:normalViewPr>
  <p:slideViewPr>
    <p:cSldViewPr snapToGrid="0">
      <p:cViewPr varScale="1">
        <p:scale>
          <a:sx n="72" d="100"/>
          <a:sy n="72" d="100"/>
        </p:scale>
        <p:origin x="1498" y="62"/>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72" d="100"/>
          <a:sy n="72" d="100"/>
        </p:scale>
        <p:origin x="1896" y="5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8/10/relationships/authors" Targe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F208C6DA-3845-4787-8D17-5354B73E89C3}"/>
              </a:ext>
            </a:extLst>
          </p:cNvPr>
          <p:cNvSpPr>
            <a:spLocks noGrp="1"/>
          </p:cNvSpPr>
          <p:nvPr>
            <p:ph type="hdr" sz="quarter"/>
          </p:nvPr>
        </p:nvSpPr>
        <p:spPr>
          <a:xfrm>
            <a:off x="0" y="0"/>
            <a:ext cx="2949575" cy="498475"/>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a:extLst>
              <a:ext uri="{FF2B5EF4-FFF2-40B4-BE49-F238E27FC236}">
                <a16:creationId xmlns:a16="http://schemas.microsoft.com/office/drawing/2014/main" id="{5C144F6D-8850-49FA-8A34-18F724B05326}"/>
              </a:ext>
            </a:extLst>
          </p:cNvPr>
          <p:cNvSpPr>
            <a:spLocks noGrp="1"/>
          </p:cNvSpPr>
          <p:nvPr>
            <p:ph type="dt" sz="quarter" idx="1"/>
          </p:nvPr>
        </p:nvSpPr>
        <p:spPr>
          <a:xfrm>
            <a:off x="3856038" y="0"/>
            <a:ext cx="2949575" cy="498475"/>
          </a:xfrm>
          <a:prstGeom prst="rect">
            <a:avLst/>
          </a:prstGeom>
        </p:spPr>
        <p:txBody>
          <a:bodyPr vert="horz" lIns="91440" tIns="45720" rIns="91440" bIns="45720" rtlCol="0"/>
          <a:lstStyle>
            <a:lvl1pPr algn="r">
              <a:defRPr sz="1200"/>
            </a:lvl1pPr>
          </a:lstStyle>
          <a:p>
            <a:fld id="{DAF531ED-6534-4361-8109-C2A37CFE7BB0}" type="datetimeFigureOut">
              <a:rPr kumimoji="1" lang="ja-JP" altLang="en-US" smtClean="0"/>
              <a:t>2022/9/16</a:t>
            </a:fld>
            <a:endParaRPr kumimoji="1" lang="ja-JP" altLang="en-US"/>
          </a:p>
        </p:txBody>
      </p:sp>
      <p:sp>
        <p:nvSpPr>
          <p:cNvPr id="4" name="フッター プレースホルダー 3">
            <a:extLst>
              <a:ext uri="{FF2B5EF4-FFF2-40B4-BE49-F238E27FC236}">
                <a16:creationId xmlns:a16="http://schemas.microsoft.com/office/drawing/2014/main" id="{2F1A7946-F000-42CD-852A-E7502B0BCB8F}"/>
              </a:ext>
            </a:extLst>
          </p:cNvPr>
          <p:cNvSpPr>
            <a:spLocks noGrp="1"/>
          </p:cNvSpPr>
          <p:nvPr>
            <p:ph type="ftr" sz="quarter" idx="2"/>
          </p:nvPr>
        </p:nvSpPr>
        <p:spPr>
          <a:xfrm>
            <a:off x="0" y="9440863"/>
            <a:ext cx="2949575" cy="498475"/>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a:extLst>
              <a:ext uri="{FF2B5EF4-FFF2-40B4-BE49-F238E27FC236}">
                <a16:creationId xmlns:a16="http://schemas.microsoft.com/office/drawing/2014/main" id="{C8F52E06-AB82-492D-8F31-007089238592}"/>
              </a:ext>
            </a:extLst>
          </p:cNvPr>
          <p:cNvSpPr>
            <a:spLocks noGrp="1"/>
          </p:cNvSpPr>
          <p:nvPr>
            <p:ph type="sldNum" sz="quarter" idx="3"/>
          </p:nvPr>
        </p:nvSpPr>
        <p:spPr>
          <a:xfrm>
            <a:off x="3856038" y="9440863"/>
            <a:ext cx="2949575" cy="498475"/>
          </a:xfrm>
          <a:prstGeom prst="rect">
            <a:avLst/>
          </a:prstGeom>
        </p:spPr>
        <p:txBody>
          <a:bodyPr vert="horz" lIns="91440" tIns="45720" rIns="91440" bIns="45720" rtlCol="0" anchor="b"/>
          <a:lstStyle>
            <a:lvl1pPr algn="r">
              <a:defRPr sz="1200"/>
            </a:lvl1pPr>
          </a:lstStyle>
          <a:p>
            <a:fld id="{B4C2079D-C1B5-4853-A4ED-E1A76DA11959}" type="slidenum">
              <a:rPr kumimoji="1" lang="ja-JP" altLang="en-US" smtClean="0"/>
              <a:t>‹#›</a:t>
            </a:fld>
            <a:endParaRPr kumimoji="1" lang="ja-JP" altLang="en-US"/>
          </a:p>
        </p:txBody>
      </p:sp>
    </p:spTree>
    <p:extLst>
      <p:ext uri="{BB962C8B-B14F-4D97-AF65-F5344CB8AC3E}">
        <p14:creationId xmlns:p14="http://schemas.microsoft.com/office/powerpoint/2010/main" val="10560974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575" cy="498475"/>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6038" y="0"/>
            <a:ext cx="2949575" cy="498475"/>
          </a:xfrm>
          <a:prstGeom prst="rect">
            <a:avLst/>
          </a:prstGeom>
        </p:spPr>
        <p:txBody>
          <a:bodyPr vert="horz" lIns="91440" tIns="45720" rIns="91440" bIns="45720" rtlCol="0"/>
          <a:lstStyle>
            <a:lvl1pPr algn="r">
              <a:defRPr sz="1200"/>
            </a:lvl1pPr>
          </a:lstStyle>
          <a:p>
            <a:fld id="{5F643906-AC1F-4C58-A6FF-6C37159FA3DC}" type="datetimeFigureOut">
              <a:rPr kumimoji="1" lang="ja-JP" altLang="en-US" smtClean="0"/>
              <a:t>2022/9/16</a:t>
            </a:fld>
            <a:endParaRPr kumimoji="1" lang="ja-JP" altLang="en-US"/>
          </a:p>
        </p:txBody>
      </p:sp>
      <p:sp>
        <p:nvSpPr>
          <p:cNvPr id="4" name="スライド イメージ プレースホルダー 3"/>
          <p:cNvSpPr>
            <a:spLocks noGrp="1" noRot="1" noChangeAspect="1"/>
          </p:cNvSpPr>
          <p:nvPr>
            <p:ph type="sldImg" idx="2"/>
          </p:nvPr>
        </p:nvSpPr>
        <p:spPr>
          <a:xfrm>
            <a:off x="1031875" y="1243013"/>
            <a:ext cx="4743450" cy="33543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1038" y="4783138"/>
            <a:ext cx="5445125" cy="3913187"/>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40863"/>
            <a:ext cx="2949575" cy="498475"/>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6038" y="9440863"/>
            <a:ext cx="2949575" cy="498475"/>
          </a:xfrm>
          <a:prstGeom prst="rect">
            <a:avLst/>
          </a:prstGeom>
        </p:spPr>
        <p:txBody>
          <a:bodyPr vert="horz" lIns="91440" tIns="45720" rIns="91440" bIns="45720" rtlCol="0" anchor="b"/>
          <a:lstStyle>
            <a:lvl1pPr algn="r">
              <a:defRPr sz="1200"/>
            </a:lvl1pPr>
          </a:lstStyle>
          <a:p>
            <a:fld id="{5680132C-2FC9-46C9-ADF3-EA0F3A958F45}" type="slidenum">
              <a:rPr kumimoji="1" lang="ja-JP" altLang="en-US" smtClean="0"/>
              <a:t>‹#›</a:t>
            </a:fld>
            <a:endParaRPr kumimoji="1" lang="ja-JP" altLang="en-US"/>
          </a:p>
        </p:txBody>
      </p:sp>
    </p:spTree>
    <p:extLst>
      <p:ext uri="{BB962C8B-B14F-4D97-AF65-F5344CB8AC3E}">
        <p14:creationId xmlns:p14="http://schemas.microsoft.com/office/powerpoint/2010/main" val="2380629754"/>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5680132C-2FC9-46C9-ADF3-EA0F3A958F45}" type="slidenum">
              <a:rPr kumimoji="1" lang="ja-JP" altLang="en-US" smtClean="0"/>
              <a:t>0</a:t>
            </a:fld>
            <a:endParaRPr kumimoji="1" lang="ja-JP" altLang="en-US"/>
          </a:p>
        </p:txBody>
      </p:sp>
    </p:spTree>
    <p:extLst>
      <p:ext uri="{BB962C8B-B14F-4D97-AF65-F5344CB8AC3E}">
        <p14:creationId xmlns:p14="http://schemas.microsoft.com/office/powerpoint/2010/main" val="3374098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801886" y="1237197"/>
            <a:ext cx="9088041" cy="2631887"/>
          </a:xfrm>
        </p:spPr>
        <p:txBody>
          <a:bodyPr anchor="b"/>
          <a:lstStyle>
            <a:lvl1pPr algn="ctr">
              <a:defRPr sz="6614"/>
            </a:lvl1pPr>
          </a:lstStyle>
          <a:p>
            <a:r>
              <a:rPr lang="ja-JP" altLang="en-US"/>
              <a:t>マスター タイトルの書式設定</a:t>
            </a:r>
            <a:endParaRPr lang="en-US" dirty="0"/>
          </a:p>
        </p:txBody>
      </p:sp>
      <p:sp>
        <p:nvSpPr>
          <p:cNvPr id="3" name="Subtitle 2"/>
          <p:cNvSpPr>
            <a:spLocks noGrp="1"/>
          </p:cNvSpPr>
          <p:nvPr>
            <p:ph type="subTitle" idx="1"/>
          </p:nvPr>
        </p:nvSpPr>
        <p:spPr>
          <a:xfrm>
            <a:off x="1336477" y="3970580"/>
            <a:ext cx="8018860" cy="1825171"/>
          </a:xfrm>
        </p:spPr>
        <p:txBody>
          <a:bodyPr/>
          <a:lstStyle>
            <a:lvl1pPr marL="0" indent="0" algn="ctr">
              <a:buNone/>
              <a:defRPr sz="2646"/>
            </a:lvl1pPr>
            <a:lvl2pPr marL="503972" indent="0" algn="ctr">
              <a:buNone/>
              <a:defRPr sz="2205"/>
            </a:lvl2pPr>
            <a:lvl3pPr marL="1007943" indent="0" algn="ctr">
              <a:buNone/>
              <a:defRPr sz="1984"/>
            </a:lvl3pPr>
            <a:lvl4pPr marL="1511915" indent="0" algn="ctr">
              <a:buNone/>
              <a:defRPr sz="1764"/>
            </a:lvl4pPr>
            <a:lvl5pPr marL="2015886" indent="0" algn="ctr">
              <a:buNone/>
              <a:defRPr sz="1764"/>
            </a:lvl5pPr>
            <a:lvl6pPr marL="2519858" indent="0" algn="ctr">
              <a:buNone/>
              <a:defRPr sz="1764"/>
            </a:lvl6pPr>
            <a:lvl7pPr marL="3023829" indent="0" algn="ctr">
              <a:buNone/>
              <a:defRPr sz="1764"/>
            </a:lvl7pPr>
            <a:lvl8pPr marL="3527801" indent="0" algn="ctr">
              <a:buNone/>
              <a:defRPr sz="1764"/>
            </a:lvl8pPr>
            <a:lvl9pPr marL="4031772" indent="0" algn="ctr">
              <a:buNone/>
              <a:defRPr sz="1764"/>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6E6A851B-5E7A-4F4E-854E-208060BDE154}" type="datetime1">
              <a:rPr kumimoji="1" lang="ja-JP" altLang="en-US" smtClean="0"/>
              <a:t>2022/9/16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214DDD6-63DB-4919-A1F3-58F090FA2CE2}" type="slidenum">
              <a:rPr kumimoji="1" lang="ja-JP" altLang="en-US" smtClean="0"/>
              <a:t>‹#›</a:t>
            </a:fld>
            <a:endParaRPr kumimoji="1" lang="ja-JP" altLang="en-US"/>
          </a:p>
        </p:txBody>
      </p:sp>
    </p:spTree>
    <p:extLst>
      <p:ext uri="{BB962C8B-B14F-4D97-AF65-F5344CB8AC3E}">
        <p14:creationId xmlns:p14="http://schemas.microsoft.com/office/powerpoint/2010/main" val="28808127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1DAEA002-4832-47A3-9BE4-FBDC4F17F128}" type="datetime1">
              <a:rPr kumimoji="1" lang="ja-JP" altLang="en-US" smtClean="0"/>
              <a:t>2022/9/16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214DDD6-63DB-4919-A1F3-58F090FA2CE2}" type="slidenum">
              <a:rPr kumimoji="1" lang="ja-JP" altLang="en-US" smtClean="0"/>
              <a:t>‹#›</a:t>
            </a:fld>
            <a:endParaRPr kumimoji="1" lang="ja-JP" altLang="en-US"/>
          </a:p>
        </p:txBody>
      </p:sp>
    </p:spTree>
    <p:extLst>
      <p:ext uri="{BB962C8B-B14F-4D97-AF65-F5344CB8AC3E}">
        <p14:creationId xmlns:p14="http://schemas.microsoft.com/office/powerpoint/2010/main" val="38880888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51329" y="402483"/>
            <a:ext cx="2305422" cy="6406475"/>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735063" y="402483"/>
            <a:ext cx="6782619" cy="6406475"/>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9C3FACF8-F998-4CC7-9CB9-50887A58BACA}" type="datetime1">
              <a:rPr kumimoji="1" lang="ja-JP" altLang="en-US" smtClean="0"/>
              <a:t>2022/9/16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214DDD6-63DB-4919-A1F3-58F090FA2CE2}" type="slidenum">
              <a:rPr kumimoji="1" lang="ja-JP" altLang="en-US" smtClean="0"/>
              <a:t>‹#›</a:t>
            </a:fld>
            <a:endParaRPr kumimoji="1" lang="ja-JP" altLang="en-US"/>
          </a:p>
        </p:txBody>
      </p:sp>
    </p:spTree>
    <p:extLst>
      <p:ext uri="{BB962C8B-B14F-4D97-AF65-F5344CB8AC3E}">
        <p14:creationId xmlns:p14="http://schemas.microsoft.com/office/powerpoint/2010/main" val="12440425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0A4026D4-7BDF-447C-8FC8-D7D0F183C341}" type="datetime1">
              <a:rPr kumimoji="1" lang="ja-JP" altLang="en-US" smtClean="0"/>
              <a:t>2022/9/16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214DDD6-63DB-4919-A1F3-58F090FA2CE2}" type="slidenum">
              <a:rPr kumimoji="1" lang="ja-JP" altLang="en-US" smtClean="0"/>
              <a:t>‹#›</a:t>
            </a:fld>
            <a:endParaRPr kumimoji="1" lang="ja-JP" altLang="en-US"/>
          </a:p>
        </p:txBody>
      </p:sp>
    </p:spTree>
    <p:extLst>
      <p:ext uri="{BB962C8B-B14F-4D97-AF65-F5344CB8AC3E}">
        <p14:creationId xmlns:p14="http://schemas.microsoft.com/office/powerpoint/2010/main" val="19775626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729494" y="1884671"/>
            <a:ext cx="9221689" cy="3144614"/>
          </a:xfrm>
        </p:spPr>
        <p:txBody>
          <a:bodyPr anchor="b"/>
          <a:lstStyle>
            <a:lvl1pPr>
              <a:defRPr sz="6614"/>
            </a:lvl1pPr>
          </a:lstStyle>
          <a:p>
            <a:r>
              <a:rPr lang="ja-JP" altLang="en-US"/>
              <a:t>マスター タイトルの書式設定</a:t>
            </a:r>
            <a:endParaRPr lang="en-US" dirty="0"/>
          </a:p>
        </p:txBody>
      </p:sp>
      <p:sp>
        <p:nvSpPr>
          <p:cNvPr id="3" name="Text Placeholder 2"/>
          <p:cNvSpPr>
            <a:spLocks noGrp="1"/>
          </p:cNvSpPr>
          <p:nvPr>
            <p:ph type="body" idx="1"/>
          </p:nvPr>
        </p:nvSpPr>
        <p:spPr>
          <a:xfrm>
            <a:off x="729494" y="5059035"/>
            <a:ext cx="9221689" cy="1653678"/>
          </a:xfrm>
        </p:spPr>
        <p:txBody>
          <a:bodyPr/>
          <a:lstStyle>
            <a:lvl1pPr marL="0" indent="0">
              <a:buNone/>
              <a:defRPr sz="2646">
                <a:solidFill>
                  <a:schemeClr val="tx1"/>
                </a:solidFill>
              </a:defRPr>
            </a:lvl1pPr>
            <a:lvl2pPr marL="503972" indent="0">
              <a:buNone/>
              <a:defRPr sz="2205">
                <a:solidFill>
                  <a:schemeClr val="tx1">
                    <a:tint val="75000"/>
                  </a:schemeClr>
                </a:solidFill>
              </a:defRPr>
            </a:lvl2pPr>
            <a:lvl3pPr marL="1007943" indent="0">
              <a:buNone/>
              <a:defRPr sz="1984">
                <a:solidFill>
                  <a:schemeClr val="tx1">
                    <a:tint val="75000"/>
                  </a:schemeClr>
                </a:solidFill>
              </a:defRPr>
            </a:lvl3pPr>
            <a:lvl4pPr marL="1511915" indent="0">
              <a:buNone/>
              <a:defRPr sz="1764">
                <a:solidFill>
                  <a:schemeClr val="tx1">
                    <a:tint val="75000"/>
                  </a:schemeClr>
                </a:solidFill>
              </a:defRPr>
            </a:lvl4pPr>
            <a:lvl5pPr marL="2015886" indent="0">
              <a:buNone/>
              <a:defRPr sz="1764">
                <a:solidFill>
                  <a:schemeClr val="tx1">
                    <a:tint val="75000"/>
                  </a:schemeClr>
                </a:solidFill>
              </a:defRPr>
            </a:lvl5pPr>
            <a:lvl6pPr marL="2519858" indent="0">
              <a:buNone/>
              <a:defRPr sz="1764">
                <a:solidFill>
                  <a:schemeClr val="tx1">
                    <a:tint val="75000"/>
                  </a:schemeClr>
                </a:solidFill>
              </a:defRPr>
            </a:lvl6pPr>
            <a:lvl7pPr marL="3023829" indent="0">
              <a:buNone/>
              <a:defRPr sz="1764">
                <a:solidFill>
                  <a:schemeClr val="tx1">
                    <a:tint val="75000"/>
                  </a:schemeClr>
                </a:solidFill>
              </a:defRPr>
            </a:lvl7pPr>
            <a:lvl8pPr marL="3527801" indent="0">
              <a:buNone/>
              <a:defRPr sz="1764">
                <a:solidFill>
                  <a:schemeClr val="tx1">
                    <a:tint val="75000"/>
                  </a:schemeClr>
                </a:solidFill>
              </a:defRPr>
            </a:lvl8pPr>
            <a:lvl9pPr marL="4031772" indent="0">
              <a:buNone/>
              <a:defRPr sz="1764">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A72B5F29-6B3B-42C4-B9AB-550356336CAE}" type="datetime1">
              <a:rPr kumimoji="1" lang="ja-JP" altLang="en-US" smtClean="0"/>
              <a:t>2022/9/16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214DDD6-63DB-4919-A1F3-58F090FA2CE2}" type="slidenum">
              <a:rPr kumimoji="1" lang="ja-JP" altLang="en-US" smtClean="0"/>
              <a:t>‹#›</a:t>
            </a:fld>
            <a:endParaRPr kumimoji="1" lang="ja-JP" altLang="en-US"/>
          </a:p>
        </p:txBody>
      </p:sp>
    </p:spTree>
    <p:extLst>
      <p:ext uri="{BB962C8B-B14F-4D97-AF65-F5344CB8AC3E}">
        <p14:creationId xmlns:p14="http://schemas.microsoft.com/office/powerpoint/2010/main" val="35052638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735062" y="2012414"/>
            <a:ext cx="4544021" cy="4796544"/>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5412730" y="2012414"/>
            <a:ext cx="4544021" cy="4796544"/>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F8B5DF33-A73D-4393-858B-3C2DDEA0C6A2}" type="datetime1">
              <a:rPr kumimoji="1" lang="ja-JP" altLang="en-US" smtClean="0"/>
              <a:t>2022/9/16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2214DDD6-63DB-4919-A1F3-58F090FA2CE2}" type="slidenum">
              <a:rPr kumimoji="1" lang="ja-JP" altLang="en-US" smtClean="0"/>
              <a:t>‹#›</a:t>
            </a:fld>
            <a:endParaRPr kumimoji="1" lang="ja-JP" altLang="en-US"/>
          </a:p>
        </p:txBody>
      </p:sp>
    </p:spTree>
    <p:extLst>
      <p:ext uri="{BB962C8B-B14F-4D97-AF65-F5344CB8AC3E}">
        <p14:creationId xmlns:p14="http://schemas.microsoft.com/office/powerpoint/2010/main" val="10578419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736455" y="402484"/>
            <a:ext cx="9221689" cy="1461188"/>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736456" y="1853171"/>
            <a:ext cx="4523137" cy="908210"/>
          </a:xfrm>
        </p:spPr>
        <p:txBody>
          <a:bodyPr anchor="b"/>
          <a:lstStyle>
            <a:lvl1pPr marL="0" indent="0">
              <a:buNone/>
              <a:defRPr sz="2646" b="1"/>
            </a:lvl1pPr>
            <a:lvl2pPr marL="503972" indent="0">
              <a:buNone/>
              <a:defRPr sz="2205" b="1"/>
            </a:lvl2pPr>
            <a:lvl3pPr marL="1007943" indent="0">
              <a:buNone/>
              <a:defRPr sz="1984" b="1"/>
            </a:lvl3pPr>
            <a:lvl4pPr marL="1511915" indent="0">
              <a:buNone/>
              <a:defRPr sz="1764" b="1"/>
            </a:lvl4pPr>
            <a:lvl5pPr marL="2015886" indent="0">
              <a:buNone/>
              <a:defRPr sz="1764" b="1"/>
            </a:lvl5pPr>
            <a:lvl6pPr marL="2519858" indent="0">
              <a:buNone/>
              <a:defRPr sz="1764" b="1"/>
            </a:lvl6pPr>
            <a:lvl7pPr marL="3023829" indent="0">
              <a:buNone/>
              <a:defRPr sz="1764" b="1"/>
            </a:lvl7pPr>
            <a:lvl8pPr marL="3527801" indent="0">
              <a:buNone/>
              <a:defRPr sz="1764" b="1"/>
            </a:lvl8pPr>
            <a:lvl9pPr marL="4031772" indent="0">
              <a:buNone/>
              <a:defRPr sz="1764" b="1"/>
            </a:lvl9pPr>
          </a:lstStyle>
          <a:p>
            <a:pPr lvl="0"/>
            <a:r>
              <a:rPr lang="ja-JP" altLang="en-US"/>
              <a:t>マスター テキストの書式設定</a:t>
            </a:r>
          </a:p>
        </p:txBody>
      </p:sp>
      <p:sp>
        <p:nvSpPr>
          <p:cNvPr id="4" name="Content Placeholder 3"/>
          <p:cNvSpPr>
            <a:spLocks noGrp="1"/>
          </p:cNvSpPr>
          <p:nvPr>
            <p:ph sz="half" idx="2"/>
          </p:nvPr>
        </p:nvSpPr>
        <p:spPr>
          <a:xfrm>
            <a:off x="736456" y="2761381"/>
            <a:ext cx="4523137" cy="406157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5412731" y="1853171"/>
            <a:ext cx="4545413" cy="908210"/>
          </a:xfrm>
        </p:spPr>
        <p:txBody>
          <a:bodyPr anchor="b"/>
          <a:lstStyle>
            <a:lvl1pPr marL="0" indent="0">
              <a:buNone/>
              <a:defRPr sz="2646" b="1"/>
            </a:lvl1pPr>
            <a:lvl2pPr marL="503972" indent="0">
              <a:buNone/>
              <a:defRPr sz="2205" b="1"/>
            </a:lvl2pPr>
            <a:lvl3pPr marL="1007943" indent="0">
              <a:buNone/>
              <a:defRPr sz="1984" b="1"/>
            </a:lvl3pPr>
            <a:lvl4pPr marL="1511915" indent="0">
              <a:buNone/>
              <a:defRPr sz="1764" b="1"/>
            </a:lvl4pPr>
            <a:lvl5pPr marL="2015886" indent="0">
              <a:buNone/>
              <a:defRPr sz="1764" b="1"/>
            </a:lvl5pPr>
            <a:lvl6pPr marL="2519858" indent="0">
              <a:buNone/>
              <a:defRPr sz="1764" b="1"/>
            </a:lvl6pPr>
            <a:lvl7pPr marL="3023829" indent="0">
              <a:buNone/>
              <a:defRPr sz="1764" b="1"/>
            </a:lvl7pPr>
            <a:lvl8pPr marL="3527801" indent="0">
              <a:buNone/>
              <a:defRPr sz="1764" b="1"/>
            </a:lvl8pPr>
            <a:lvl9pPr marL="4031772" indent="0">
              <a:buNone/>
              <a:defRPr sz="1764" b="1"/>
            </a:lvl9pPr>
          </a:lstStyle>
          <a:p>
            <a:pPr lvl="0"/>
            <a:r>
              <a:rPr lang="ja-JP" altLang="en-US"/>
              <a:t>マスター テキストの書式設定</a:t>
            </a:r>
          </a:p>
        </p:txBody>
      </p:sp>
      <p:sp>
        <p:nvSpPr>
          <p:cNvPr id="6" name="Content Placeholder 5"/>
          <p:cNvSpPr>
            <a:spLocks noGrp="1"/>
          </p:cNvSpPr>
          <p:nvPr>
            <p:ph sz="quarter" idx="4"/>
          </p:nvPr>
        </p:nvSpPr>
        <p:spPr>
          <a:xfrm>
            <a:off x="5412731" y="2761381"/>
            <a:ext cx="4545413" cy="406157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2FB9214E-EAFE-48D5-86A9-E65AA4708D88}" type="datetime1">
              <a:rPr kumimoji="1" lang="ja-JP" altLang="en-US" smtClean="0"/>
              <a:t>2022/9/16</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2214DDD6-63DB-4919-A1F3-58F090FA2CE2}" type="slidenum">
              <a:rPr kumimoji="1" lang="ja-JP" altLang="en-US" smtClean="0"/>
              <a:t>‹#›</a:t>
            </a:fld>
            <a:endParaRPr kumimoji="1" lang="ja-JP" altLang="en-US"/>
          </a:p>
        </p:txBody>
      </p:sp>
    </p:spTree>
    <p:extLst>
      <p:ext uri="{BB962C8B-B14F-4D97-AF65-F5344CB8AC3E}">
        <p14:creationId xmlns:p14="http://schemas.microsoft.com/office/powerpoint/2010/main" val="470438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3B33B9DD-85B8-4F4B-82DC-EEC9163A329B}" type="datetime1">
              <a:rPr kumimoji="1" lang="ja-JP" altLang="en-US" smtClean="0"/>
              <a:t>2022/9/16</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2214DDD6-63DB-4919-A1F3-58F090FA2CE2}" type="slidenum">
              <a:rPr kumimoji="1" lang="ja-JP" altLang="en-US" smtClean="0"/>
              <a:t>‹#›</a:t>
            </a:fld>
            <a:endParaRPr kumimoji="1" lang="ja-JP" altLang="en-US"/>
          </a:p>
        </p:txBody>
      </p:sp>
    </p:spTree>
    <p:extLst>
      <p:ext uri="{BB962C8B-B14F-4D97-AF65-F5344CB8AC3E}">
        <p14:creationId xmlns:p14="http://schemas.microsoft.com/office/powerpoint/2010/main" val="8826315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F84CDC6-C1E0-4F74-ADBE-1719CF4C794D}" type="datetime1">
              <a:rPr kumimoji="1" lang="ja-JP" altLang="en-US" smtClean="0"/>
              <a:t>2022/9/16</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2214DDD6-63DB-4919-A1F3-58F090FA2CE2}" type="slidenum">
              <a:rPr kumimoji="1" lang="ja-JP" altLang="en-US" smtClean="0"/>
              <a:t>‹#›</a:t>
            </a:fld>
            <a:endParaRPr kumimoji="1" lang="ja-JP" altLang="en-US"/>
          </a:p>
        </p:txBody>
      </p:sp>
    </p:spTree>
    <p:extLst>
      <p:ext uri="{BB962C8B-B14F-4D97-AF65-F5344CB8AC3E}">
        <p14:creationId xmlns:p14="http://schemas.microsoft.com/office/powerpoint/2010/main" val="3954957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736455" y="503978"/>
            <a:ext cx="3448388" cy="1763924"/>
          </a:xfrm>
        </p:spPr>
        <p:txBody>
          <a:bodyPr anchor="b"/>
          <a:lstStyle>
            <a:lvl1pPr>
              <a:defRPr sz="3527"/>
            </a:lvl1pPr>
          </a:lstStyle>
          <a:p>
            <a:r>
              <a:rPr lang="ja-JP" altLang="en-US"/>
              <a:t>マスター タイトルの書式設定</a:t>
            </a:r>
            <a:endParaRPr lang="en-US" dirty="0"/>
          </a:p>
        </p:txBody>
      </p:sp>
      <p:sp>
        <p:nvSpPr>
          <p:cNvPr id="3" name="Content Placeholder 2"/>
          <p:cNvSpPr>
            <a:spLocks noGrp="1"/>
          </p:cNvSpPr>
          <p:nvPr>
            <p:ph idx="1"/>
          </p:nvPr>
        </p:nvSpPr>
        <p:spPr>
          <a:xfrm>
            <a:off x="4545413" y="1088455"/>
            <a:ext cx="5412730" cy="5372269"/>
          </a:xfrm>
        </p:spPr>
        <p:txBody>
          <a:bodyPr/>
          <a:lstStyle>
            <a:lvl1pPr>
              <a:defRPr sz="3527"/>
            </a:lvl1pPr>
            <a:lvl2pPr>
              <a:defRPr sz="3086"/>
            </a:lvl2pPr>
            <a:lvl3pPr>
              <a:defRPr sz="2646"/>
            </a:lvl3pPr>
            <a:lvl4pPr>
              <a:defRPr sz="2205"/>
            </a:lvl4pPr>
            <a:lvl5pPr>
              <a:defRPr sz="2205"/>
            </a:lvl5pPr>
            <a:lvl6pPr>
              <a:defRPr sz="2205"/>
            </a:lvl6pPr>
            <a:lvl7pPr>
              <a:defRPr sz="2205"/>
            </a:lvl7pPr>
            <a:lvl8pPr>
              <a:defRPr sz="2205"/>
            </a:lvl8pPr>
            <a:lvl9pPr>
              <a:defRPr sz="2205"/>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736455" y="2267902"/>
            <a:ext cx="3448388" cy="4201570"/>
          </a:xfrm>
        </p:spPr>
        <p:txBody>
          <a:bodyPr/>
          <a:lstStyle>
            <a:lvl1pPr marL="0" indent="0">
              <a:buNone/>
              <a:defRPr sz="1764"/>
            </a:lvl1pPr>
            <a:lvl2pPr marL="503972" indent="0">
              <a:buNone/>
              <a:defRPr sz="1543"/>
            </a:lvl2pPr>
            <a:lvl3pPr marL="1007943" indent="0">
              <a:buNone/>
              <a:defRPr sz="1323"/>
            </a:lvl3pPr>
            <a:lvl4pPr marL="1511915" indent="0">
              <a:buNone/>
              <a:defRPr sz="1102"/>
            </a:lvl4pPr>
            <a:lvl5pPr marL="2015886" indent="0">
              <a:buNone/>
              <a:defRPr sz="1102"/>
            </a:lvl5pPr>
            <a:lvl6pPr marL="2519858" indent="0">
              <a:buNone/>
              <a:defRPr sz="1102"/>
            </a:lvl6pPr>
            <a:lvl7pPr marL="3023829" indent="0">
              <a:buNone/>
              <a:defRPr sz="1102"/>
            </a:lvl7pPr>
            <a:lvl8pPr marL="3527801" indent="0">
              <a:buNone/>
              <a:defRPr sz="1102"/>
            </a:lvl8pPr>
            <a:lvl9pPr marL="4031772" indent="0">
              <a:buNone/>
              <a:defRPr sz="1102"/>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1A81FD01-E6AE-4050-AC2F-AF2839C1944E}" type="datetime1">
              <a:rPr kumimoji="1" lang="ja-JP" altLang="en-US" smtClean="0"/>
              <a:t>2022/9/16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2214DDD6-63DB-4919-A1F3-58F090FA2CE2}" type="slidenum">
              <a:rPr kumimoji="1" lang="ja-JP" altLang="en-US" smtClean="0"/>
              <a:t>‹#›</a:t>
            </a:fld>
            <a:endParaRPr kumimoji="1" lang="ja-JP" altLang="en-US"/>
          </a:p>
        </p:txBody>
      </p:sp>
    </p:spTree>
    <p:extLst>
      <p:ext uri="{BB962C8B-B14F-4D97-AF65-F5344CB8AC3E}">
        <p14:creationId xmlns:p14="http://schemas.microsoft.com/office/powerpoint/2010/main" val="24776406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736455" y="503978"/>
            <a:ext cx="3448388" cy="1763924"/>
          </a:xfrm>
        </p:spPr>
        <p:txBody>
          <a:bodyPr anchor="b"/>
          <a:lstStyle>
            <a:lvl1pPr>
              <a:defRPr sz="3527"/>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4545413" y="1088455"/>
            <a:ext cx="5412730" cy="5372269"/>
          </a:xfrm>
        </p:spPr>
        <p:txBody>
          <a:bodyPr anchor="t"/>
          <a:lstStyle>
            <a:lvl1pPr marL="0" indent="0">
              <a:buNone/>
              <a:defRPr sz="3527"/>
            </a:lvl1pPr>
            <a:lvl2pPr marL="503972" indent="0">
              <a:buNone/>
              <a:defRPr sz="3086"/>
            </a:lvl2pPr>
            <a:lvl3pPr marL="1007943" indent="0">
              <a:buNone/>
              <a:defRPr sz="2646"/>
            </a:lvl3pPr>
            <a:lvl4pPr marL="1511915" indent="0">
              <a:buNone/>
              <a:defRPr sz="2205"/>
            </a:lvl4pPr>
            <a:lvl5pPr marL="2015886" indent="0">
              <a:buNone/>
              <a:defRPr sz="2205"/>
            </a:lvl5pPr>
            <a:lvl6pPr marL="2519858" indent="0">
              <a:buNone/>
              <a:defRPr sz="2205"/>
            </a:lvl6pPr>
            <a:lvl7pPr marL="3023829" indent="0">
              <a:buNone/>
              <a:defRPr sz="2205"/>
            </a:lvl7pPr>
            <a:lvl8pPr marL="3527801" indent="0">
              <a:buNone/>
              <a:defRPr sz="2205"/>
            </a:lvl8pPr>
            <a:lvl9pPr marL="4031772" indent="0">
              <a:buNone/>
              <a:defRPr sz="2205"/>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736455" y="2267902"/>
            <a:ext cx="3448388" cy="4201570"/>
          </a:xfrm>
        </p:spPr>
        <p:txBody>
          <a:bodyPr/>
          <a:lstStyle>
            <a:lvl1pPr marL="0" indent="0">
              <a:buNone/>
              <a:defRPr sz="1764"/>
            </a:lvl1pPr>
            <a:lvl2pPr marL="503972" indent="0">
              <a:buNone/>
              <a:defRPr sz="1543"/>
            </a:lvl2pPr>
            <a:lvl3pPr marL="1007943" indent="0">
              <a:buNone/>
              <a:defRPr sz="1323"/>
            </a:lvl3pPr>
            <a:lvl4pPr marL="1511915" indent="0">
              <a:buNone/>
              <a:defRPr sz="1102"/>
            </a:lvl4pPr>
            <a:lvl5pPr marL="2015886" indent="0">
              <a:buNone/>
              <a:defRPr sz="1102"/>
            </a:lvl5pPr>
            <a:lvl6pPr marL="2519858" indent="0">
              <a:buNone/>
              <a:defRPr sz="1102"/>
            </a:lvl6pPr>
            <a:lvl7pPr marL="3023829" indent="0">
              <a:buNone/>
              <a:defRPr sz="1102"/>
            </a:lvl7pPr>
            <a:lvl8pPr marL="3527801" indent="0">
              <a:buNone/>
              <a:defRPr sz="1102"/>
            </a:lvl8pPr>
            <a:lvl9pPr marL="4031772" indent="0">
              <a:buNone/>
              <a:defRPr sz="1102"/>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0861B375-9CD8-4281-9227-F91CE447B25B}" type="datetime1">
              <a:rPr kumimoji="1" lang="ja-JP" altLang="en-US" smtClean="0"/>
              <a:t>2022/9/16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2214DDD6-63DB-4919-A1F3-58F090FA2CE2}" type="slidenum">
              <a:rPr kumimoji="1" lang="ja-JP" altLang="en-US" smtClean="0"/>
              <a:t>‹#›</a:t>
            </a:fld>
            <a:endParaRPr kumimoji="1" lang="ja-JP" altLang="en-US"/>
          </a:p>
        </p:txBody>
      </p:sp>
    </p:spTree>
    <p:extLst>
      <p:ext uri="{BB962C8B-B14F-4D97-AF65-F5344CB8AC3E}">
        <p14:creationId xmlns:p14="http://schemas.microsoft.com/office/powerpoint/2010/main" val="39144561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35062" y="402484"/>
            <a:ext cx="9221689" cy="1461188"/>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735062" y="2012414"/>
            <a:ext cx="9221689" cy="4796544"/>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735062" y="7006700"/>
            <a:ext cx="2405658" cy="402483"/>
          </a:xfrm>
          <a:prstGeom prst="rect">
            <a:avLst/>
          </a:prstGeom>
        </p:spPr>
        <p:txBody>
          <a:bodyPr vert="horz" lIns="91440" tIns="45720" rIns="91440" bIns="45720" rtlCol="0" anchor="ctr"/>
          <a:lstStyle>
            <a:lvl1pPr algn="l">
              <a:defRPr sz="1323">
                <a:solidFill>
                  <a:schemeClr val="tx1">
                    <a:tint val="75000"/>
                  </a:schemeClr>
                </a:solidFill>
              </a:defRPr>
            </a:lvl1pPr>
          </a:lstStyle>
          <a:p>
            <a:fld id="{0EA618E7-C9E4-4D22-A367-0165D26DE286}" type="datetime1">
              <a:rPr kumimoji="1" lang="ja-JP" altLang="en-US" smtClean="0"/>
              <a:t>2022/9/16</a:t>
            </a:fld>
            <a:endParaRPr kumimoji="1" lang="ja-JP" altLang="en-US"/>
          </a:p>
        </p:txBody>
      </p:sp>
      <p:sp>
        <p:nvSpPr>
          <p:cNvPr id="5" name="Footer Placeholder 4"/>
          <p:cNvSpPr>
            <a:spLocks noGrp="1"/>
          </p:cNvSpPr>
          <p:nvPr>
            <p:ph type="ftr" sz="quarter" idx="3"/>
          </p:nvPr>
        </p:nvSpPr>
        <p:spPr>
          <a:xfrm>
            <a:off x="3541663" y="7006700"/>
            <a:ext cx="3608487" cy="402483"/>
          </a:xfrm>
          <a:prstGeom prst="rect">
            <a:avLst/>
          </a:prstGeom>
        </p:spPr>
        <p:txBody>
          <a:bodyPr vert="horz" lIns="91440" tIns="45720" rIns="91440" bIns="45720" rtlCol="0" anchor="ctr"/>
          <a:lstStyle>
            <a:lvl1pPr algn="ctr">
              <a:defRPr sz="1323">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7551093" y="7006700"/>
            <a:ext cx="2405658" cy="402483"/>
          </a:xfrm>
          <a:prstGeom prst="rect">
            <a:avLst/>
          </a:prstGeom>
        </p:spPr>
        <p:txBody>
          <a:bodyPr vert="horz" lIns="91440" tIns="45720" rIns="91440" bIns="45720" rtlCol="0" anchor="ctr"/>
          <a:lstStyle>
            <a:lvl1pPr algn="r">
              <a:defRPr sz="1323">
                <a:solidFill>
                  <a:schemeClr val="tx1">
                    <a:tint val="75000"/>
                  </a:schemeClr>
                </a:solidFill>
              </a:defRPr>
            </a:lvl1pPr>
          </a:lstStyle>
          <a:p>
            <a:fld id="{2214DDD6-63DB-4919-A1F3-58F090FA2CE2}" type="slidenum">
              <a:rPr kumimoji="1" lang="ja-JP" altLang="en-US" smtClean="0"/>
              <a:t>‹#›</a:t>
            </a:fld>
            <a:endParaRPr kumimoji="1" lang="ja-JP" altLang="en-US"/>
          </a:p>
        </p:txBody>
      </p:sp>
    </p:spTree>
    <p:extLst>
      <p:ext uri="{BB962C8B-B14F-4D97-AF65-F5344CB8AC3E}">
        <p14:creationId xmlns:p14="http://schemas.microsoft.com/office/powerpoint/2010/main" val="388216773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1007943" rtl="0" eaLnBrk="1" latinLnBrk="0" hangingPunct="1">
        <a:lnSpc>
          <a:spcPct val="90000"/>
        </a:lnSpc>
        <a:spcBef>
          <a:spcPct val="0"/>
        </a:spcBef>
        <a:buNone/>
        <a:defRPr kumimoji="1" sz="4850" kern="1200">
          <a:solidFill>
            <a:schemeClr val="tx1"/>
          </a:solidFill>
          <a:latin typeface="+mj-lt"/>
          <a:ea typeface="+mj-ea"/>
          <a:cs typeface="+mj-cs"/>
        </a:defRPr>
      </a:lvl1pPr>
    </p:titleStyle>
    <p:bodyStyle>
      <a:lvl1pPr marL="251986" indent="-251986" algn="l" defTabSz="1007943" rtl="0" eaLnBrk="1" latinLnBrk="0" hangingPunct="1">
        <a:lnSpc>
          <a:spcPct val="90000"/>
        </a:lnSpc>
        <a:spcBef>
          <a:spcPts val="1102"/>
        </a:spcBef>
        <a:buFont typeface="Arial" panose="020B0604020202020204" pitchFamily="34" charset="0"/>
        <a:buChar char="•"/>
        <a:defRPr kumimoji="1" sz="3086" kern="1200">
          <a:solidFill>
            <a:schemeClr val="tx1"/>
          </a:solidFill>
          <a:latin typeface="+mn-lt"/>
          <a:ea typeface="+mn-ea"/>
          <a:cs typeface="+mn-cs"/>
        </a:defRPr>
      </a:lvl1pPr>
      <a:lvl2pPr marL="755957" indent="-251986" algn="l" defTabSz="1007943" rtl="0" eaLnBrk="1" latinLnBrk="0" hangingPunct="1">
        <a:lnSpc>
          <a:spcPct val="90000"/>
        </a:lnSpc>
        <a:spcBef>
          <a:spcPts val="551"/>
        </a:spcBef>
        <a:buFont typeface="Arial" panose="020B0604020202020204" pitchFamily="34" charset="0"/>
        <a:buChar char="•"/>
        <a:defRPr kumimoji="1" sz="2646" kern="1200">
          <a:solidFill>
            <a:schemeClr val="tx1"/>
          </a:solidFill>
          <a:latin typeface="+mn-lt"/>
          <a:ea typeface="+mn-ea"/>
          <a:cs typeface="+mn-cs"/>
        </a:defRPr>
      </a:lvl2pPr>
      <a:lvl3pPr marL="1259929" indent="-251986" algn="l" defTabSz="1007943" rtl="0" eaLnBrk="1" latinLnBrk="0" hangingPunct="1">
        <a:lnSpc>
          <a:spcPct val="90000"/>
        </a:lnSpc>
        <a:spcBef>
          <a:spcPts val="551"/>
        </a:spcBef>
        <a:buFont typeface="Arial" panose="020B0604020202020204" pitchFamily="34" charset="0"/>
        <a:buChar char="•"/>
        <a:defRPr kumimoji="1" sz="2205" kern="1200">
          <a:solidFill>
            <a:schemeClr val="tx1"/>
          </a:solidFill>
          <a:latin typeface="+mn-lt"/>
          <a:ea typeface="+mn-ea"/>
          <a:cs typeface="+mn-cs"/>
        </a:defRPr>
      </a:lvl3pPr>
      <a:lvl4pPr marL="1763900"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9pPr>
    </p:bodyStyle>
    <p:otherStyle>
      <a:defPPr>
        <a:defRPr lang="en-US"/>
      </a:defPPr>
      <a:lvl1pPr marL="0" algn="l" defTabSz="1007943" rtl="0" eaLnBrk="1" latinLnBrk="0" hangingPunct="1">
        <a:defRPr kumimoji="1" sz="1984" kern="1200">
          <a:solidFill>
            <a:schemeClr val="tx1"/>
          </a:solidFill>
          <a:latin typeface="+mn-lt"/>
          <a:ea typeface="+mn-ea"/>
          <a:cs typeface="+mn-cs"/>
        </a:defRPr>
      </a:lvl1pPr>
      <a:lvl2pPr marL="503972" algn="l" defTabSz="1007943" rtl="0" eaLnBrk="1" latinLnBrk="0" hangingPunct="1">
        <a:defRPr kumimoji="1" sz="1984" kern="1200">
          <a:solidFill>
            <a:schemeClr val="tx1"/>
          </a:solidFill>
          <a:latin typeface="+mn-lt"/>
          <a:ea typeface="+mn-ea"/>
          <a:cs typeface="+mn-cs"/>
        </a:defRPr>
      </a:lvl2pPr>
      <a:lvl3pPr marL="1007943" algn="l" defTabSz="1007943" rtl="0" eaLnBrk="1" latinLnBrk="0" hangingPunct="1">
        <a:defRPr kumimoji="1" sz="1984" kern="1200">
          <a:solidFill>
            <a:schemeClr val="tx1"/>
          </a:solidFill>
          <a:latin typeface="+mn-lt"/>
          <a:ea typeface="+mn-ea"/>
          <a:cs typeface="+mn-cs"/>
        </a:defRPr>
      </a:lvl3pPr>
      <a:lvl4pPr marL="1511915" algn="l" defTabSz="1007943" rtl="0" eaLnBrk="1" latinLnBrk="0" hangingPunct="1">
        <a:defRPr kumimoji="1" sz="1984" kern="1200">
          <a:solidFill>
            <a:schemeClr val="tx1"/>
          </a:solidFill>
          <a:latin typeface="+mn-lt"/>
          <a:ea typeface="+mn-ea"/>
          <a:cs typeface="+mn-cs"/>
        </a:defRPr>
      </a:lvl4pPr>
      <a:lvl5pPr marL="2015886" algn="l" defTabSz="1007943" rtl="0" eaLnBrk="1" latinLnBrk="0" hangingPunct="1">
        <a:defRPr kumimoji="1" sz="1984" kern="1200">
          <a:solidFill>
            <a:schemeClr val="tx1"/>
          </a:solidFill>
          <a:latin typeface="+mn-lt"/>
          <a:ea typeface="+mn-ea"/>
          <a:cs typeface="+mn-cs"/>
        </a:defRPr>
      </a:lvl5pPr>
      <a:lvl6pPr marL="2519858" algn="l" defTabSz="1007943" rtl="0" eaLnBrk="1" latinLnBrk="0" hangingPunct="1">
        <a:defRPr kumimoji="1" sz="1984" kern="1200">
          <a:solidFill>
            <a:schemeClr val="tx1"/>
          </a:solidFill>
          <a:latin typeface="+mn-lt"/>
          <a:ea typeface="+mn-ea"/>
          <a:cs typeface="+mn-cs"/>
        </a:defRPr>
      </a:lvl6pPr>
      <a:lvl7pPr marL="3023829" algn="l" defTabSz="1007943" rtl="0" eaLnBrk="1" latinLnBrk="0" hangingPunct="1">
        <a:defRPr kumimoji="1" sz="1984" kern="1200">
          <a:solidFill>
            <a:schemeClr val="tx1"/>
          </a:solidFill>
          <a:latin typeface="+mn-lt"/>
          <a:ea typeface="+mn-ea"/>
          <a:cs typeface="+mn-cs"/>
        </a:defRPr>
      </a:lvl7pPr>
      <a:lvl8pPr marL="3527801" algn="l" defTabSz="1007943" rtl="0" eaLnBrk="1" latinLnBrk="0" hangingPunct="1">
        <a:defRPr kumimoji="1" sz="1984" kern="1200">
          <a:solidFill>
            <a:schemeClr val="tx1"/>
          </a:solidFill>
          <a:latin typeface="+mn-lt"/>
          <a:ea typeface="+mn-ea"/>
          <a:cs typeface="+mn-cs"/>
        </a:defRPr>
      </a:lvl8pPr>
      <a:lvl9pPr marL="4031772" algn="l" defTabSz="1007943" rtl="0" eaLnBrk="1" latinLnBrk="0" hangingPunct="1">
        <a:defRPr kumimoji="1" sz="1984"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xml"/><Relationship Id="rId5" Type="http://schemas.openxmlformats.org/officeDocument/2006/relationships/image" Target="../media/image41.png"/><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43.png"/><Relationship Id="rId7" Type="http://schemas.openxmlformats.org/officeDocument/2006/relationships/image" Target="../media/image26.png"/><Relationship Id="rId2" Type="http://schemas.openxmlformats.org/officeDocument/2006/relationships/image" Target="../media/image42.png"/><Relationship Id="rId1" Type="http://schemas.openxmlformats.org/officeDocument/2006/relationships/slideLayout" Target="../slideLayouts/slideLayout2.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 Id="rId9" Type="http://schemas.openxmlformats.org/officeDocument/2006/relationships/image" Target="../media/image48.png"/></Relationships>
</file>

<file path=ppt/slides/_rels/slide13.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image" Target="../media/image50.png"/><Relationship Id="rId7" Type="http://schemas.openxmlformats.org/officeDocument/2006/relationships/image" Target="../media/image52.png"/><Relationship Id="rId2" Type="http://schemas.openxmlformats.org/officeDocument/2006/relationships/image" Target="../media/image49.png"/><Relationship Id="rId1" Type="http://schemas.openxmlformats.org/officeDocument/2006/relationships/slideLayout" Target="../slideLayouts/slideLayout2.xml"/><Relationship Id="rId6" Type="http://schemas.openxmlformats.org/officeDocument/2006/relationships/image" Target="../media/image48.png"/><Relationship Id="rId5" Type="http://schemas.openxmlformats.org/officeDocument/2006/relationships/image" Target="../media/image26.png"/><Relationship Id="rId4" Type="http://schemas.openxmlformats.org/officeDocument/2006/relationships/image" Target="../media/image51.png"/></Relationships>
</file>

<file path=ppt/slides/_rels/slide14.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55.png"/><Relationship Id="rId7" Type="http://schemas.openxmlformats.org/officeDocument/2006/relationships/image" Target="../media/image58.png"/><Relationship Id="rId12" Type="http://schemas.openxmlformats.org/officeDocument/2006/relationships/image" Target="../media/image26.png"/><Relationship Id="rId2" Type="http://schemas.openxmlformats.org/officeDocument/2006/relationships/image" Target="../media/image54.jpg"/><Relationship Id="rId1" Type="http://schemas.openxmlformats.org/officeDocument/2006/relationships/slideLayout" Target="../slideLayouts/slideLayout2.xml"/><Relationship Id="rId6" Type="http://schemas.openxmlformats.org/officeDocument/2006/relationships/image" Target="../media/image57.png"/><Relationship Id="rId11" Type="http://schemas.openxmlformats.org/officeDocument/2006/relationships/image" Target="../media/image40.png"/><Relationship Id="rId5" Type="http://schemas.openxmlformats.org/officeDocument/2006/relationships/image" Target="../media/image46.png"/><Relationship Id="rId10" Type="http://schemas.openxmlformats.org/officeDocument/2006/relationships/image" Target="../media/image60.png"/><Relationship Id="rId4" Type="http://schemas.openxmlformats.org/officeDocument/2006/relationships/image" Target="../media/image56.png"/><Relationship Id="rId9" Type="http://schemas.openxmlformats.org/officeDocument/2006/relationships/image" Target="../media/image59.png"/></Relationships>
</file>

<file path=ppt/slides/_rels/slide15.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62.png"/><Relationship Id="rId7" Type="http://schemas.openxmlformats.org/officeDocument/2006/relationships/image" Target="../media/image59.png"/><Relationship Id="rId2" Type="http://schemas.openxmlformats.org/officeDocument/2006/relationships/image" Target="../media/image61.png"/><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media/image57.png"/><Relationship Id="rId10" Type="http://schemas.openxmlformats.org/officeDocument/2006/relationships/image" Target="../media/image48.png"/><Relationship Id="rId4" Type="http://schemas.openxmlformats.org/officeDocument/2006/relationships/image" Target="../media/image63.png"/><Relationship Id="rId9" Type="http://schemas.openxmlformats.org/officeDocument/2006/relationships/image" Target="../media/image26.png"/></Relationships>
</file>

<file path=ppt/slides/_rels/slide16.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0.jpg"/><Relationship Id="rId7" Type="http://schemas.openxmlformats.org/officeDocument/2006/relationships/image" Target="../media/image39.png"/><Relationship Id="rId2" Type="http://schemas.openxmlformats.org/officeDocument/2006/relationships/image" Target="../media/image64.png"/><Relationship Id="rId1" Type="http://schemas.openxmlformats.org/officeDocument/2006/relationships/slideLayout" Target="../slideLayouts/slideLayout2.xml"/><Relationship Id="rId6" Type="http://schemas.openxmlformats.org/officeDocument/2006/relationships/image" Target="../media/image57.png"/><Relationship Id="rId5" Type="http://schemas.openxmlformats.org/officeDocument/2006/relationships/image" Target="../media/image46.png"/><Relationship Id="rId10" Type="http://schemas.openxmlformats.org/officeDocument/2006/relationships/image" Target="../media/image48.png"/><Relationship Id="rId4" Type="http://schemas.openxmlformats.org/officeDocument/2006/relationships/image" Target="../media/image65.png"/><Relationship Id="rId9" Type="http://schemas.openxmlformats.org/officeDocument/2006/relationships/image" Target="../media/image47.png"/></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4.png"/><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17.png"/></Relationships>
</file>

<file path=ppt/slides/_rels/slide19.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14.png"/><Relationship Id="rId7" Type="http://schemas.openxmlformats.org/officeDocument/2006/relationships/image" Target="../media/image40.png"/><Relationship Id="rId2" Type="http://schemas.openxmlformats.org/officeDocument/2006/relationships/image" Target="../media/image66.png"/><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media/image68.png"/><Relationship Id="rId4" Type="http://schemas.openxmlformats.org/officeDocument/2006/relationships/image" Target="../media/image67.png"/></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3.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12" Type="http://schemas.openxmlformats.org/officeDocument/2006/relationships/image" Target="../media/image20.jpg"/><Relationship Id="rId2" Type="http://schemas.openxmlformats.org/officeDocument/2006/relationships/image" Target="../media/image10.png"/><Relationship Id="rId1" Type="http://schemas.openxmlformats.org/officeDocument/2006/relationships/slideLayout" Target="../slideLayouts/slideLayout1.xml"/><Relationship Id="rId6" Type="http://schemas.openxmlformats.org/officeDocument/2006/relationships/image" Target="../media/image14.png"/><Relationship Id="rId11" Type="http://schemas.openxmlformats.org/officeDocument/2006/relationships/image" Target="../media/image19.png"/><Relationship Id="rId5" Type="http://schemas.openxmlformats.org/officeDocument/2006/relationships/image" Target="../media/image13.png"/><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png"/></Relationships>
</file>

<file path=ppt/slides/_rels/slide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0.png"/><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6.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7.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9.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37.png"/><Relationship Id="rId7" Type="http://schemas.openxmlformats.org/officeDocument/2006/relationships/image" Target="../media/image40.png"/><Relationship Id="rId2" Type="http://schemas.openxmlformats.org/officeDocument/2006/relationships/image" Target="../media/image36.png"/><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925C9CA9-E08B-4181-877A-65480CFB0219}"/>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77203" y="852755"/>
            <a:ext cx="9497483" cy="6184408"/>
          </a:xfrm>
          <a:prstGeom prst="rect">
            <a:avLst/>
          </a:prstGeom>
        </p:spPr>
      </p:pic>
      <p:sp>
        <p:nvSpPr>
          <p:cNvPr id="41" name="テキスト ボックス 40">
            <a:extLst>
              <a:ext uri="{FF2B5EF4-FFF2-40B4-BE49-F238E27FC236}">
                <a16:creationId xmlns:a16="http://schemas.microsoft.com/office/drawing/2014/main" id="{F7DD52CA-A7AD-45CA-A7C9-681E9C07CA78}"/>
              </a:ext>
            </a:extLst>
          </p:cNvPr>
          <p:cNvSpPr txBox="1"/>
          <p:nvPr/>
        </p:nvSpPr>
        <p:spPr>
          <a:xfrm>
            <a:off x="615578" y="522512"/>
            <a:ext cx="4730327" cy="1840544"/>
          </a:xfrm>
          <a:prstGeom prst="rect">
            <a:avLst/>
          </a:prstGeom>
          <a:noFill/>
        </p:spPr>
        <p:txBody>
          <a:bodyPr wrap="square" lIns="0" tIns="0" rIns="0" bIns="0" rtlCol="0">
            <a:noAutofit/>
          </a:bodyPr>
          <a:lstStyle/>
          <a:p>
            <a:pPr>
              <a:lnSpc>
                <a:spcPct val="150000"/>
              </a:lnSpc>
            </a:pPr>
            <a:r>
              <a:rPr kumimoji="1" lang="ja-JP" altLang="en-US" sz="4000" dirty="0">
                <a:solidFill>
                  <a:schemeClr val="tx1">
                    <a:lumMod val="65000"/>
                    <a:lumOff val="35000"/>
                  </a:schemeClr>
                </a:solidFill>
                <a:latin typeface="UD デジタル 教科書体 NK-B" panose="02020700000000000000" pitchFamily="18" charset="-128"/>
                <a:ea typeface="UD デジタル 教科書体 NK-B" panose="02020700000000000000" pitchFamily="18" charset="-128"/>
              </a:rPr>
              <a:t>掛川市ＤＸ推進計画</a:t>
            </a:r>
            <a:endParaRPr kumimoji="1" lang="en-US" altLang="ja-JP" sz="4000" dirty="0">
              <a:solidFill>
                <a:schemeClr val="tx1">
                  <a:lumMod val="65000"/>
                  <a:lumOff val="35000"/>
                </a:schemeClr>
              </a:solidFill>
              <a:latin typeface="UD デジタル 教科書体 NK-B" panose="02020700000000000000" pitchFamily="18" charset="-128"/>
              <a:ea typeface="UD デジタル 教科書体 NK-B" panose="02020700000000000000" pitchFamily="18" charset="-128"/>
            </a:endParaRPr>
          </a:p>
          <a:p>
            <a:pPr>
              <a:lnSpc>
                <a:spcPct val="150000"/>
              </a:lnSpc>
            </a:pPr>
            <a:r>
              <a:rPr kumimoji="1" lang="en-US" altLang="ja-JP" sz="2800" dirty="0">
                <a:solidFill>
                  <a:schemeClr val="tx1">
                    <a:lumMod val="65000"/>
                    <a:lumOff val="35000"/>
                  </a:schemeClr>
                </a:solidFill>
                <a:latin typeface="UD デジタル 教科書体 NK-B" panose="02020700000000000000" pitchFamily="18" charset="-128"/>
                <a:ea typeface="UD デジタル 教科書体 NK-B" panose="02020700000000000000" pitchFamily="18" charset="-128"/>
              </a:rPr>
              <a:t>【</a:t>
            </a:r>
            <a:r>
              <a:rPr kumimoji="1" lang="ja-JP" altLang="en-US" sz="2800" dirty="0">
                <a:solidFill>
                  <a:schemeClr val="tx1">
                    <a:lumMod val="65000"/>
                    <a:lumOff val="35000"/>
                  </a:schemeClr>
                </a:solidFill>
                <a:latin typeface="UD デジタル 教科書体 NK-B" panose="02020700000000000000" pitchFamily="18" charset="-128"/>
                <a:ea typeface="UD デジタル 教科書体 NK-B" panose="02020700000000000000" pitchFamily="18" charset="-128"/>
              </a:rPr>
              <a:t>概要版</a:t>
            </a:r>
            <a:r>
              <a:rPr kumimoji="1" lang="en-US" altLang="ja-JP" sz="2800" dirty="0">
                <a:solidFill>
                  <a:schemeClr val="tx1">
                    <a:lumMod val="65000"/>
                    <a:lumOff val="35000"/>
                  </a:schemeClr>
                </a:solidFill>
                <a:latin typeface="UD デジタル 教科書体 NK-B" panose="02020700000000000000" pitchFamily="18" charset="-128"/>
                <a:ea typeface="UD デジタル 教科書体 NK-B" panose="02020700000000000000" pitchFamily="18" charset="-128"/>
              </a:rPr>
              <a:t>】</a:t>
            </a:r>
            <a:endParaRPr kumimoji="1" lang="ja-JP" altLang="en-US" sz="2800" dirty="0">
              <a:solidFill>
                <a:schemeClr val="tx1">
                  <a:lumMod val="65000"/>
                  <a:lumOff val="35000"/>
                </a:schemeClr>
              </a:solidFill>
              <a:latin typeface="UD デジタル 教科書体 NK-B" panose="02020700000000000000" pitchFamily="18" charset="-128"/>
              <a:ea typeface="UD デジタル 教科書体 NK-B" panose="02020700000000000000" pitchFamily="18" charset="-128"/>
            </a:endParaRPr>
          </a:p>
        </p:txBody>
      </p:sp>
    </p:spTree>
    <p:extLst>
      <p:ext uri="{BB962C8B-B14F-4D97-AF65-F5344CB8AC3E}">
        <p14:creationId xmlns:p14="http://schemas.microsoft.com/office/powerpoint/2010/main" val="25221715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四角形: 角を丸くする 7">
            <a:extLst>
              <a:ext uri="{FF2B5EF4-FFF2-40B4-BE49-F238E27FC236}">
                <a16:creationId xmlns:a16="http://schemas.microsoft.com/office/drawing/2014/main" id="{E8859127-E48C-4EF5-900D-7DCADC267E88}"/>
              </a:ext>
            </a:extLst>
          </p:cNvPr>
          <p:cNvSpPr/>
          <p:nvPr/>
        </p:nvSpPr>
        <p:spPr>
          <a:xfrm>
            <a:off x="0" y="0"/>
            <a:ext cx="10691813" cy="7559675"/>
          </a:xfrm>
          <a:prstGeom prst="roundRect">
            <a:avLst>
              <a:gd name="adj" fmla="val 0"/>
            </a:avLst>
          </a:prstGeom>
          <a:gradFill flip="none" rotWithShape="1">
            <a:gsLst>
              <a:gs pos="0">
                <a:schemeClr val="accent6">
                  <a:lumMod val="40000"/>
                  <a:lumOff val="60000"/>
                </a:schemeClr>
              </a:gs>
              <a:gs pos="62000">
                <a:schemeClr val="bg1"/>
              </a:gs>
            </a:gsLst>
            <a:lin ang="10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5" name="図 4">
            <a:extLst>
              <a:ext uri="{FF2B5EF4-FFF2-40B4-BE49-F238E27FC236}">
                <a16:creationId xmlns:a16="http://schemas.microsoft.com/office/drawing/2014/main" id="{1090148F-C938-497C-92ED-C6FE12127DB3}"/>
              </a:ext>
            </a:extLst>
          </p:cNvPr>
          <p:cNvPicPr>
            <a:picLocks noChangeAspect="1"/>
          </p:cNvPicPr>
          <p:nvPr/>
        </p:nvPicPr>
        <p:blipFill>
          <a:blip r:embed="rId2" cstate="print">
            <a:extLst>
              <a:ext uri="{28A0092B-C50C-407E-A947-70E740481C1C}">
                <a14:useLocalDpi xmlns:a14="http://schemas.microsoft.com/office/drawing/2010/main"/>
              </a:ext>
            </a:extLst>
          </a:blip>
          <a:stretch/>
        </p:blipFill>
        <p:spPr>
          <a:xfrm>
            <a:off x="5074947" y="1162096"/>
            <a:ext cx="4792776" cy="5235481"/>
          </a:xfrm>
          <a:prstGeom prst="rect">
            <a:avLst/>
          </a:prstGeom>
        </p:spPr>
      </p:pic>
      <p:sp>
        <p:nvSpPr>
          <p:cNvPr id="6" name="テキスト ボックス 5">
            <a:extLst>
              <a:ext uri="{FF2B5EF4-FFF2-40B4-BE49-F238E27FC236}">
                <a16:creationId xmlns:a16="http://schemas.microsoft.com/office/drawing/2014/main" id="{1513C45D-78AF-4460-A31B-8D862A7A7284}"/>
              </a:ext>
            </a:extLst>
          </p:cNvPr>
          <p:cNvSpPr txBox="1"/>
          <p:nvPr/>
        </p:nvSpPr>
        <p:spPr>
          <a:xfrm>
            <a:off x="824090" y="3346875"/>
            <a:ext cx="2994594" cy="865923"/>
          </a:xfrm>
          <a:prstGeom prst="rect">
            <a:avLst/>
          </a:prstGeom>
        </p:spPr>
        <p:txBody>
          <a:bodyPr vert="horz" lIns="91440" tIns="45720" rIns="91440" bIns="45720" rtlCol="0" anchor="t" anchorCtr="0">
            <a:normAutofit/>
          </a:bodyPr>
          <a:lstStyle/>
          <a:p>
            <a:r>
              <a:rPr kumimoji="1" lang="ja-JP" altLang="en-US" sz="4000" dirty="0">
                <a:solidFill>
                  <a:schemeClr val="accent6">
                    <a:lumMod val="75000"/>
                  </a:schemeClr>
                </a:solidFill>
                <a:latin typeface="UD デジタル 教科書体 NK-B" panose="02020700000000000000" pitchFamily="18" charset="-128"/>
                <a:ea typeface="UD デジタル 教科書体 NK-B" panose="02020700000000000000" pitchFamily="18" charset="-128"/>
              </a:rPr>
              <a:t>まちのＤＸ</a:t>
            </a:r>
            <a:endParaRPr kumimoji="1" lang="en-US" altLang="ja-JP" sz="4000" dirty="0">
              <a:solidFill>
                <a:schemeClr val="accent6">
                  <a:lumMod val="75000"/>
                </a:schemeClr>
              </a:solidFill>
              <a:latin typeface="UD デジタル 教科書体 NK-B" panose="02020700000000000000" pitchFamily="18" charset="-128"/>
              <a:ea typeface="UD デジタル 教科書体 NK-B" panose="02020700000000000000" pitchFamily="18" charset="-128"/>
            </a:endParaRPr>
          </a:p>
        </p:txBody>
      </p:sp>
      <p:sp>
        <p:nvSpPr>
          <p:cNvPr id="7" name="スライド番号プレースホルダー 3">
            <a:extLst>
              <a:ext uri="{FF2B5EF4-FFF2-40B4-BE49-F238E27FC236}">
                <a16:creationId xmlns:a16="http://schemas.microsoft.com/office/drawing/2014/main" id="{133F835D-ECF3-4853-BDDF-1DBEEEC55634}"/>
              </a:ext>
            </a:extLst>
          </p:cNvPr>
          <p:cNvSpPr>
            <a:spLocks noGrp="1"/>
          </p:cNvSpPr>
          <p:nvPr>
            <p:ph type="sldNum" sz="quarter" idx="12"/>
          </p:nvPr>
        </p:nvSpPr>
        <p:spPr>
          <a:xfrm>
            <a:off x="8130859" y="7126382"/>
            <a:ext cx="2405658" cy="402483"/>
          </a:xfrm>
        </p:spPr>
        <p:txBody>
          <a:bodyPr/>
          <a:lstStyle/>
          <a:p>
            <a:fld id="{2214DDD6-63DB-4919-A1F3-58F090FA2CE2}" type="slidenum">
              <a:rPr kumimoji="1" lang="ja-JP" altLang="en-US" smtClean="0">
                <a:latin typeface="UD デジタル 教科書体 NK-R" panose="02020400000000000000" pitchFamily="18" charset="-128"/>
                <a:ea typeface="UD デジタル 教科書体 NK-R" panose="02020400000000000000" pitchFamily="18" charset="-128"/>
              </a:rPr>
              <a:t>9</a:t>
            </a:fld>
            <a:endParaRPr kumimoji="1" lang="ja-JP" altLang="en-US" dirty="0">
              <a:latin typeface="UD デジタル 教科書体 NK-R" panose="02020400000000000000" pitchFamily="18" charset="-128"/>
              <a:ea typeface="UD デジタル 教科書体 NK-R" panose="02020400000000000000" pitchFamily="18" charset="-128"/>
            </a:endParaRPr>
          </a:p>
        </p:txBody>
      </p:sp>
    </p:spTree>
    <p:extLst>
      <p:ext uri="{BB962C8B-B14F-4D97-AF65-F5344CB8AC3E}">
        <p14:creationId xmlns:p14="http://schemas.microsoft.com/office/powerpoint/2010/main" val="31169926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四角形: 角を丸くする 14">
            <a:extLst>
              <a:ext uri="{FF2B5EF4-FFF2-40B4-BE49-F238E27FC236}">
                <a16:creationId xmlns:a16="http://schemas.microsoft.com/office/drawing/2014/main" id="{A4970DA1-764F-4C15-BC06-FA8F3B289AEC}"/>
              </a:ext>
            </a:extLst>
          </p:cNvPr>
          <p:cNvSpPr/>
          <p:nvPr/>
        </p:nvSpPr>
        <p:spPr>
          <a:xfrm>
            <a:off x="0" y="0"/>
            <a:ext cx="10691813" cy="7559675"/>
          </a:xfrm>
          <a:prstGeom prst="roundRect">
            <a:avLst>
              <a:gd name="adj" fmla="val 0"/>
            </a:avLst>
          </a:prstGeom>
          <a:solidFill>
            <a:srgbClr val="F4F9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51" name="図 50" descr="アイコン が含まれている画像&#10;&#10;自動的に生成された説明">
            <a:extLst>
              <a:ext uri="{FF2B5EF4-FFF2-40B4-BE49-F238E27FC236}">
                <a16:creationId xmlns:a16="http://schemas.microsoft.com/office/drawing/2014/main" id="{09EDC9FB-DACC-49B8-A941-51839569EB0A}"/>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562187" y="5035172"/>
            <a:ext cx="2284064" cy="2174721"/>
          </a:xfrm>
          <a:prstGeom prst="rect">
            <a:avLst/>
          </a:prstGeom>
        </p:spPr>
      </p:pic>
      <p:pic>
        <p:nvPicPr>
          <p:cNvPr id="52" name="図 51">
            <a:extLst>
              <a:ext uri="{FF2B5EF4-FFF2-40B4-BE49-F238E27FC236}">
                <a16:creationId xmlns:a16="http://schemas.microsoft.com/office/drawing/2014/main" id="{78C7A109-5218-45D4-B8DA-3C55A89DD9F8}"/>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5316123" y="5455920"/>
            <a:ext cx="2617664" cy="1703885"/>
          </a:xfrm>
          <a:prstGeom prst="rect">
            <a:avLst/>
          </a:prstGeom>
        </p:spPr>
      </p:pic>
      <p:pic>
        <p:nvPicPr>
          <p:cNvPr id="53" name="図 52">
            <a:extLst>
              <a:ext uri="{FF2B5EF4-FFF2-40B4-BE49-F238E27FC236}">
                <a16:creationId xmlns:a16="http://schemas.microsoft.com/office/drawing/2014/main" id="{E63694E4-13E7-44B2-A56E-47B3611953EA}"/>
              </a:ext>
            </a:extLst>
          </p:cNvPr>
          <p:cNvPicPr>
            <a:picLocks noChangeAspect="1"/>
          </p:cNvPicPr>
          <p:nvPr/>
        </p:nvPicPr>
        <p:blipFill>
          <a:blip r:embed="rId4" cstate="print">
            <a:extLst>
              <a:ext uri="{28A0092B-C50C-407E-A947-70E740481C1C}">
                <a14:useLocalDpi xmlns:a14="http://schemas.microsoft.com/office/drawing/2010/main"/>
              </a:ext>
            </a:extLst>
          </a:blip>
          <a:srcRect/>
          <a:stretch/>
        </p:blipFill>
        <p:spPr>
          <a:xfrm>
            <a:off x="3227366" y="5288292"/>
            <a:ext cx="1814944" cy="1982590"/>
          </a:xfrm>
          <a:prstGeom prst="rect">
            <a:avLst/>
          </a:prstGeom>
        </p:spPr>
      </p:pic>
      <p:sp>
        <p:nvSpPr>
          <p:cNvPr id="59" name="テキスト ボックス 58">
            <a:extLst>
              <a:ext uri="{FF2B5EF4-FFF2-40B4-BE49-F238E27FC236}">
                <a16:creationId xmlns:a16="http://schemas.microsoft.com/office/drawing/2014/main" id="{02F35BCA-CB28-4DDA-89C0-EA7311B8140B}"/>
              </a:ext>
            </a:extLst>
          </p:cNvPr>
          <p:cNvSpPr txBox="1"/>
          <p:nvPr/>
        </p:nvSpPr>
        <p:spPr>
          <a:xfrm>
            <a:off x="498194" y="1159403"/>
            <a:ext cx="3531365" cy="2620434"/>
          </a:xfrm>
          <a:prstGeom prst="rect">
            <a:avLst/>
          </a:prstGeom>
          <a:noFill/>
        </p:spPr>
        <p:txBody>
          <a:bodyPr wrap="square" lIns="0" tIns="0" rIns="0" bIns="0" rtlCol="0">
            <a:noAutofit/>
          </a:bodyPr>
          <a:lstStyle/>
          <a:p>
            <a:r>
              <a:rPr kumimoji="1" lang="ja-JP" altLang="en-US" sz="2000" dirty="0">
                <a:solidFill>
                  <a:schemeClr val="accent6"/>
                </a:solidFill>
                <a:latin typeface="UD デジタル 教科書体 NK-R" panose="02020400000000000000" pitchFamily="18" charset="-128"/>
                <a:ea typeface="UD デジタル 教科書体 NK-R" panose="02020400000000000000" pitchFamily="18" charset="-128"/>
              </a:rPr>
              <a:t>●</a:t>
            </a:r>
            <a:r>
              <a:rPr kumimoji="1" lang="ja-JP" altLang="en-US" sz="2000" dirty="0">
                <a:latin typeface="UD デジタル 教科書体 NK-B" panose="02020700000000000000" pitchFamily="18" charset="-128"/>
                <a:ea typeface="UD デジタル 教科書体 NK-B" panose="02020700000000000000" pitchFamily="18" charset="-128"/>
              </a:rPr>
              <a:t>つながるまちの実現</a:t>
            </a:r>
            <a:endParaRPr kumimoji="1" lang="en-US" altLang="ja-JP" sz="2000" dirty="0">
              <a:latin typeface="UD デジタル 教科書体 NK-B" panose="02020700000000000000" pitchFamily="18" charset="-128"/>
              <a:ea typeface="UD デジタル 教科書体 NK-B" panose="02020700000000000000" pitchFamily="18" charset="-128"/>
            </a:endParaRPr>
          </a:p>
          <a:p>
            <a:r>
              <a:rPr kumimoji="1" lang="ja-JP" altLang="en-US" spc="-50" dirty="0">
                <a:latin typeface="UD デジタル 教科書体 NK-R" panose="02020400000000000000" pitchFamily="18" charset="-128"/>
                <a:ea typeface="UD デジタル 教科書体 NK-R" panose="02020400000000000000" pitchFamily="18" charset="-128"/>
              </a:rPr>
              <a:t>・公民連携による共創社会づくり</a:t>
            </a:r>
          </a:p>
          <a:p>
            <a:r>
              <a:rPr kumimoji="1" lang="ja-JP" altLang="en-US" spc="-50" dirty="0">
                <a:latin typeface="UD デジタル 教科書体 NK-R" panose="02020400000000000000" pitchFamily="18" charset="-128"/>
                <a:ea typeface="UD デジタル 教科書体 NK-R" panose="02020400000000000000" pitchFamily="18" charset="-128"/>
              </a:rPr>
              <a:t>・人、モノ、コト、情報がつながり循環</a:t>
            </a:r>
            <a:endParaRPr kumimoji="1" lang="en-US" altLang="ja-JP" spc="-50" dirty="0">
              <a:latin typeface="UD デジタル 教科書体 NK-R" panose="02020400000000000000" pitchFamily="18" charset="-128"/>
              <a:ea typeface="UD デジタル 教科書体 NK-R" panose="02020400000000000000" pitchFamily="18" charset="-128"/>
            </a:endParaRPr>
          </a:p>
          <a:p>
            <a:r>
              <a:rPr kumimoji="1" lang="ja-JP" altLang="en-US" spc="-50" dirty="0">
                <a:latin typeface="UD デジタル 教科書体 NK-R" panose="02020400000000000000" pitchFamily="18" charset="-128"/>
                <a:ea typeface="UD デジタル 教科書体 NK-R" panose="02020400000000000000" pitchFamily="18" charset="-128"/>
              </a:rPr>
              <a:t>　する仕組みづくり</a:t>
            </a:r>
          </a:p>
          <a:p>
            <a:r>
              <a:rPr kumimoji="1" lang="ja-JP" altLang="en-US" spc="-50" dirty="0">
                <a:latin typeface="UD デジタル 教科書体 NK-R" panose="02020400000000000000" pitchFamily="18" charset="-128"/>
                <a:ea typeface="UD デジタル 教科書体 NK-R" panose="02020400000000000000" pitchFamily="18" charset="-128"/>
              </a:rPr>
              <a:t>・キャッシュレス決済の推進	</a:t>
            </a:r>
          </a:p>
          <a:p>
            <a:r>
              <a:rPr kumimoji="1" lang="ja-JP" altLang="en-US" spc="-50" dirty="0">
                <a:latin typeface="UD デジタル 教科書体 NK-R" panose="02020400000000000000" pitchFamily="18" charset="-128"/>
                <a:ea typeface="UD デジタル 教科書体 NK-R" panose="02020400000000000000" pitchFamily="18" charset="-128"/>
              </a:rPr>
              <a:t>・移動・交通の最適化</a:t>
            </a:r>
          </a:p>
          <a:p>
            <a:r>
              <a:rPr kumimoji="1" lang="ja-JP" altLang="en-US" spc="-50" dirty="0">
                <a:latin typeface="UD デジタル 教科書体 NK-R" panose="02020400000000000000" pitchFamily="18" charset="-128"/>
                <a:ea typeface="UD デジタル 教科書体 NK-R" panose="02020400000000000000" pitchFamily="18" charset="-128"/>
              </a:rPr>
              <a:t>・市民と行政のつながりから地域、</a:t>
            </a:r>
            <a:endParaRPr kumimoji="1" lang="en-US" altLang="ja-JP" spc="-50" dirty="0">
              <a:latin typeface="UD デジタル 教科書体 NK-R" panose="02020400000000000000" pitchFamily="18" charset="-128"/>
              <a:ea typeface="UD デジタル 教科書体 NK-R" panose="02020400000000000000" pitchFamily="18" charset="-128"/>
            </a:endParaRPr>
          </a:p>
          <a:p>
            <a:r>
              <a:rPr kumimoji="1" lang="ja-JP" altLang="en-US" spc="-50" dirty="0">
                <a:latin typeface="UD デジタル 教科書体 NK-R" panose="02020400000000000000" pitchFamily="18" charset="-128"/>
                <a:ea typeface="UD デジタル 教科書体 NK-R" panose="02020400000000000000" pitchFamily="18" charset="-128"/>
              </a:rPr>
              <a:t>　まちの課題を解決</a:t>
            </a:r>
            <a:endParaRPr kumimoji="1" lang="ja-JP" altLang="en-US" dirty="0">
              <a:latin typeface="UD デジタル 教科書体 NK-R" panose="02020400000000000000" pitchFamily="18" charset="-128"/>
              <a:ea typeface="UD デジタル 教科書体 NK-R" panose="02020400000000000000" pitchFamily="18" charset="-128"/>
            </a:endParaRPr>
          </a:p>
        </p:txBody>
      </p:sp>
      <p:sp>
        <p:nvSpPr>
          <p:cNvPr id="60" name="テキスト ボックス 59">
            <a:extLst>
              <a:ext uri="{FF2B5EF4-FFF2-40B4-BE49-F238E27FC236}">
                <a16:creationId xmlns:a16="http://schemas.microsoft.com/office/drawing/2014/main" id="{FB5F0C34-9AE2-4CE0-8C31-F149091D60FB}"/>
              </a:ext>
            </a:extLst>
          </p:cNvPr>
          <p:cNvSpPr txBox="1"/>
          <p:nvPr/>
        </p:nvSpPr>
        <p:spPr>
          <a:xfrm>
            <a:off x="498195" y="3612786"/>
            <a:ext cx="3531364" cy="1631444"/>
          </a:xfrm>
          <a:prstGeom prst="rect">
            <a:avLst/>
          </a:prstGeom>
          <a:noFill/>
        </p:spPr>
        <p:txBody>
          <a:bodyPr wrap="square" lIns="0" tIns="0" rIns="0" bIns="0" rtlCol="0">
            <a:normAutofit/>
          </a:bodyPr>
          <a:lstStyle/>
          <a:p>
            <a:r>
              <a:rPr kumimoji="1" lang="ja-JP" altLang="en-US" sz="2000" dirty="0">
                <a:solidFill>
                  <a:schemeClr val="accent6"/>
                </a:solidFill>
                <a:latin typeface="UD デジタル 教科書体 NK-R" panose="02020400000000000000" pitchFamily="18" charset="-128"/>
                <a:ea typeface="UD デジタル 教科書体 NK-R" panose="02020400000000000000" pitchFamily="18" charset="-128"/>
              </a:rPr>
              <a:t>●</a:t>
            </a:r>
            <a:r>
              <a:rPr kumimoji="1" lang="ja-JP" altLang="en-US" sz="2000" dirty="0">
                <a:latin typeface="UD デジタル 教科書体 NK-B" panose="02020700000000000000" pitchFamily="18" charset="-128"/>
                <a:ea typeface="UD デジタル 教科書体 NK-B" panose="02020700000000000000" pitchFamily="18" charset="-128"/>
              </a:rPr>
              <a:t>安全・安心なまちの実現</a:t>
            </a:r>
            <a:endParaRPr kumimoji="1" lang="en-US" altLang="ja-JP" sz="2000" dirty="0">
              <a:latin typeface="UD デジタル 教科書体 NK-B" panose="02020700000000000000" pitchFamily="18" charset="-128"/>
              <a:ea typeface="UD デジタル 教科書体 NK-B" panose="02020700000000000000" pitchFamily="18" charset="-128"/>
            </a:endParaRPr>
          </a:p>
          <a:p>
            <a:r>
              <a:rPr kumimoji="1" lang="ja-JP" altLang="en-US" spc="-50" dirty="0">
                <a:latin typeface="UD デジタル 教科書体 NK-R" panose="02020400000000000000" pitchFamily="18" charset="-128"/>
                <a:ea typeface="UD デジタル 教科書体 NK-R" panose="02020400000000000000" pitchFamily="18" charset="-128"/>
              </a:rPr>
              <a:t>・防災・防犯のデジタル化により命を</a:t>
            </a:r>
            <a:endParaRPr kumimoji="1" lang="en-US" altLang="ja-JP" spc="-50" dirty="0">
              <a:latin typeface="UD デジタル 教科書体 NK-R" panose="02020400000000000000" pitchFamily="18" charset="-128"/>
              <a:ea typeface="UD デジタル 教科書体 NK-R" panose="02020400000000000000" pitchFamily="18" charset="-128"/>
            </a:endParaRPr>
          </a:p>
          <a:p>
            <a:r>
              <a:rPr kumimoji="1" lang="ja-JP" altLang="en-US" spc="-50" dirty="0">
                <a:latin typeface="UD デジタル 教科書体 NK-R" panose="02020400000000000000" pitchFamily="18" charset="-128"/>
                <a:ea typeface="UD デジタル 教科書体 NK-R" panose="02020400000000000000" pitchFamily="18" charset="-128"/>
              </a:rPr>
              <a:t>　守る情報の提供　　</a:t>
            </a:r>
          </a:p>
          <a:p>
            <a:r>
              <a:rPr kumimoji="1" lang="ja-JP" altLang="en-US" spc="-50" dirty="0">
                <a:latin typeface="UD デジタル 教科書体 NK-R" panose="02020400000000000000" pitchFamily="18" charset="-128"/>
                <a:ea typeface="UD デジタル 教科書体 NK-R" panose="02020400000000000000" pitchFamily="18" charset="-128"/>
              </a:rPr>
              <a:t>・まちの可視化</a:t>
            </a:r>
          </a:p>
        </p:txBody>
      </p:sp>
      <p:sp>
        <p:nvSpPr>
          <p:cNvPr id="61" name="テキスト ボックス 60">
            <a:extLst>
              <a:ext uri="{FF2B5EF4-FFF2-40B4-BE49-F238E27FC236}">
                <a16:creationId xmlns:a16="http://schemas.microsoft.com/office/drawing/2014/main" id="{DAB1C351-25B9-41EB-9DC7-981DB66E3EEA}"/>
              </a:ext>
            </a:extLst>
          </p:cNvPr>
          <p:cNvSpPr txBox="1"/>
          <p:nvPr/>
        </p:nvSpPr>
        <p:spPr>
          <a:xfrm>
            <a:off x="4118873" y="1159403"/>
            <a:ext cx="6572940" cy="1327136"/>
          </a:xfrm>
          <a:prstGeom prst="rect">
            <a:avLst/>
          </a:prstGeom>
          <a:noFill/>
        </p:spPr>
        <p:txBody>
          <a:bodyPr wrap="square" lIns="0" tIns="0" rIns="0" bIns="0" rtlCol="0">
            <a:noAutofit/>
          </a:bodyPr>
          <a:lstStyle/>
          <a:p>
            <a:r>
              <a:rPr kumimoji="1" lang="ja-JP" altLang="en-US" sz="2000" dirty="0">
                <a:solidFill>
                  <a:schemeClr val="accent6"/>
                </a:solidFill>
                <a:latin typeface="UD デジタル 教科書体 NK-R" panose="02020400000000000000" pitchFamily="18" charset="-128"/>
                <a:ea typeface="UD デジタル 教科書体 NK-R" panose="02020400000000000000" pitchFamily="18" charset="-128"/>
              </a:rPr>
              <a:t>●</a:t>
            </a:r>
            <a:r>
              <a:rPr kumimoji="1" lang="ja-JP" altLang="en-US" sz="2000" dirty="0">
                <a:latin typeface="UD デジタル 教科書体 NK-B" panose="02020700000000000000" pitchFamily="18" charset="-128"/>
                <a:ea typeface="UD デジタル 教科書体 NK-B" panose="02020700000000000000" pitchFamily="18" charset="-128"/>
              </a:rPr>
              <a:t>包摂的な社会の実現</a:t>
            </a:r>
            <a:endParaRPr kumimoji="1" lang="en-US" altLang="ja-JP" sz="2000" dirty="0">
              <a:latin typeface="UD デジタル 教科書体 NK-B" panose="02020700000000000000" pitchFamily="18" charset="-128"/>
              <a:ea typeface="UD デジタル 教科書体 NK-B" panose="02020700000000000000" pitchFamily="18" charset="-128"/>
            </a:endParaRPr>
          </a:p>
          <a:p>
            <a:r>
              <a:rPr kumimoji="1" lang="ja-JP" altLang="en-US" spc="-50" dirty="0">
                <a:latin typeface="UD デジタル 教科書体 NK-R" panose="02020400000000000000" pitchFamily="18" charset="-128"/>
                <a:ea typeface="UD デジタル 教科書体 NK-R" panose="02020400000000000000" pitchFamily="18" charset="-128"/>
              </a:rPr>
              <a:t>・一人ひとりに寄り添う相談支援</a:t>
            </a:r>
          </a:p>
          <a:p>
            <a:r>
              <a:rPr kumimoji="1" lang="ja-JP" altLang="en-US" spc="-50" dirty="0">
                <a:latin typeface="UD デジタル 教科書体 NK-R" panose="02020400000000000000" pitchFamily="18" charset="-128"/>
                <a:ea typeface="UD デジタル 教科書体 NK-R" panose="02020400000000000000" pitchFamily="18" charset="-128"/>
              </a:rPr>
              <a:t>・データ活用によるヘルスケア</a:t>
            </a:r>
          </a:p>
          <a:p>
            <a:r>
              <a:rPr kumimoji="1" lang="ja-JP" altLang="en-US" spc="-50" dirty="0">
                <a:latin typeface="UD デジタル 教科書体 NK-R" panose="02020400000000000000" pitchFamily="18" charset="-128"/>
                <a:ea typeface="UD デジタル 教科書体 NK-R" panose="02020400000000000000" pitchFamily="18" charset="-128"/>
              </a:rPr>
              <a:t>・デジタル技術を活用した福祉、医療子育て等情報ネットワークの強化</a:t>
            </a:r>
          </a:p>
        </p:txBody>
      </p:sp>
      <p:sp>
        <p:nvSpPr>
          <p:cNvPr id="62" name="テキスト ボックス 61">
            <a:extLst>
              <a:ext uri="{FF2B5EF4-FFF2-40B4-BE49-F238E27FC236}">
                <a16:creationId xmlns:a16="http://schemas.microsoft.com/office/drawing/2014/main" id="{C2BF4DA0-77F9-4BE6-996F-C9622F277AE7}"/>
              </a:ext>
            </a:extLst>
          </p:cNvPr>
          <p:cNvSpPr txBox="1"/>
          <p:nvPr/>
        </p:nvSpPr>
        <p:spPr>
          <a:xfrm>
            <a:off x="4118873" y="2444692"/>
            <a:ext cx="5620733" cy="1631444"/>
          </a:xfrm>
          <a:prstGeom prst="rect">
            <a:avLst/>
          </a:prstGeom>
          <a:noFill/>
        </p:spPr>
        <p:txBody>
          <a:bodyPr wrap="square" lIns="0" tIns="0" rIns="0" bIns="0" rtlCol="0">
            <a:noAutofit/>
          </a:bodyPr>
          <a:lstStyle/>
          <a:p>
            <a:r>
              <a:rPr kumimoji="1" lang="ja-JP" altLang="en-US" sz="2000" dirty="0">
                <a:solidFill>
                  <a:schemeClr val="accent6"/>
                </a:solidFill>
                <a:latin typeface="UD デジタル 教科書体 NK-R" panose="02020400000000000000" pitchFamily="18" charset="-128"/>
                <a:ea typeface="UD デジタル 教科書体 NK-R" panose="02020400000000000000" pitchFamily="18" charset="-128"/>
              </a:rPr>
              <a:t>●</a:t>
            </a:r>
            <a:r>
              <a:rPr kumimoji="1" lang="ja-JP" altLang="en-US" sz="2000" dirty="0">
                <a:latin typeface="UD デジタル 教科書体 NK-B" panose="02020700000000000000" pitchFamily="18" charset="-128"/>
                <a:ea typeface="UD デジタル 教科書体 NK-B" panose="02020700000000000000" pitchFamily="18" charset="-128"/>
              </a:rPr>
              <a:t>人と人がつながるまちの実現</a:t>
            </a:r>
            <a:endParaRPr kumimoji="1" lang="en-US" altLang="ja-JP" sz="2000" dirty="0">
              <a:latin typeface="UD デジタル 教科書体 NK-B" panose="02020700000000000000" pitchFamily="18" charset="-128"/>
              <a:ea typeface="UD デジタル 教科書体 NK-B" panose="02020700000000000000" pitchFamily="18" charset="-128"/>
            </a:endParaRPr>
          </a:p>
          <a:p>
            <a:r>
              <a:rPr kumimoji="1" lang="ja-JP" altLang="en-US" spc="-50" dirty="0">
                <a:latin typeface="UD デジタル 教科書体 NK-R" panose="02020400000000000000" pitchFamily="18" charset="-128"/>
                <a:ea typeface="UD デジタル 教科書体 NK-R" panose="02020400000000000000" pitchFamily="18" charset="-128"/>
              </a:rPr>
              <a:t>・交流人口・関係人口の拡充</a:t>
            </a:r>
          </a:p>
          <a:p>
            <a:r>
              <a:rPr kumimoji="1" lang="ja-JP" altLang="en-US" spc="-50" dirty="0">
                <a:latin typeface="UD デジタル 教科書体 NK-R" panose="02020400000000000000" pitchFamily="18" charset="-128"/>
                <a:ea typeface="UD デジタル 教科書体 NK-R" panose="02020400000000000000" pitchFamily="18" charset="-128"/>
              </a:rPr>
              <a:t>・ダイバーシティ＆インクルージョンの実現</a:t>
            </a:r>
          </a:p>
          <a:p>
            <a:r>
              <a:rPr kumimoji="1" lang="ja-JP" altLang="en-US" spc="-50" dirty="0">
                <a:latin typeface="UD デジタル 教科書体 NK-R" panose="02020400000000000000" pitchFamily="18" charset="-128"/>
                <a:ea typeface="UD デジタル 教科書体 NK-R" panose="02020400000000000000" pitchFamily="18" charset="-128"/>
              </a:rPr>
              <a:t>・まちづくり協議会のデジタル化による充実</a:t>
            </a:r>
          </a:p>
          <a:p>
            <a:r>
              <a:rPr kumimoji="1" lang="ja-JP" altLang="en-US" spc="-50" dirty="0">
                <a:latin typeface="UD デジタル 教科書体 NK-R" panose="02020400000000000000" pitchFamily="18" charset="-128"/>
                <a:ea typeface="UD デジタル 教科書体 NK-R" panose="02020400000000000000" pitchFamily="18" charset="-128"/>
              </a:rPr>
              <a:t>・デジタル化による関係性づくりの補完</a:t>
            </a:r>
            <a:endParaRPr kumimoji="1" lang="ja-JP" altLang="en-US" dirty="0">
              <a:latin typeface="UD デジタル 教科書体 NK-R" panose="02020400000000000000" pitchFamily="18" charset="-128"/>
              <a:ea typeface="UD デジタル 教科書体 NK-R" panose="02020400000000000000" pitchFamily="18" charset="-128"/>
            </a:endParaRPr>
          </a:p>
        </p:txBody>
      </p:sp>
      <p:sp>
        <p:nvSpPr>
          <p:cNvPr id="63" name="テキスト ボックス 62">
            <a:extLst>
              <a:ext uri="{FF2B5EF4-FFF2-40B4-BE49-F238E27FC236}">
                <a16:creationId xmlns:a16="http://schemas.microsoft.com/office/drawing/2014/main" id="{6CB63539-7423-4E69-A5CD-51C675FD704E}"/>
              </a:ext>
            </a:extLst>
          </p:cNvPr>
          <p:cNvSpPr txBox="1"/>
          <p:nvPr/>
        </p:nvSpPr>
        <p:spPr>
          <a:xfrm>
            <a:off x="4118873" y="4066159"/>
            <a:ext cx="6191825" cy="1327136"/>
          </a:xfrm>
          <a:prstGeom prst="rect">
            <a:avLst/>
          </a:prstGeom>
          <a:noFill/>
        </p:spPr>
        <p:txBody>
          <a:bodyPr wrap="square" lIns="0" tIns="0" rIns="0" bIns="0" rtlCol="0">
            <a:noAutofit/>
          </a:bodyPr>
          <a:lstStyle/>
          <a:p>
            <a:r>
              <a:rPr kumimoji="1" lang="ja-JP" altLang="en-US" sz="2000" dirty="0">
                <a:solidFill>
                  <a:schemeClr val="accent6"/>
                </a:solidFill>
                <a:latin typeface="UD デジタル 教科書体 NK-R" panose="02020400000000000000" pitchFamily="18" charset="-128"/>
                <a:ea typeface="UD デジタル 教科書体 NK-R" panose="02020400000000000000" pitchFamily="18" charset="-128"/>
              </a:rPr>
              <a:t>●</a:t>
            </a:r>
            <a:r>
              <a:rPr kumimoji="1" lang="ja-JP" altLang="en-US" sz="2000" dirty="0">
                <a:latin typeface="UD デジタル 教科書体 NK-B" panose="02020700000000000000" pitchFamily="18" charset="-128"/>
                <a:ea typeface="UD デジタル 教科書体 NK-B" panose="02020700000000000000" pitchFamily="18" charset="-128"/>
              </a:rPr>
              <a:t>地域資源の活用</a:t>
            </a:r>
            <a:endParaRPr kumimoji="1" lang="en-US" altLang="ja-JP" sz="2000" dirty="0">
              <a:latin typeface="UD デジタル 教科書体 NK-B" panose="02020700000000000000" pitchFamily="18" charset="-128"/>
              <a:ea typeface="UD デジタル 教科書体 NK-B" panose="02020700000000000000" pitchFamily="18" charset="-128"/>
            </a:endParaRPr>
          </a:p>
          <a:p>
            <a:r>
              <a:rPr kumimoji="1" lang="ja-JP" altLang="en-US" spc="-50" dirty="0">
                <a:latin typeface="UD デジタル 教科書体 NK-R" panose="02020400000000000000" pitchFamily="18" charset="-128"/>
                <a:ea typeface="UD デジタル 教科書体 NK-R" panose="02020400000000000000" pitchFamily="18" charset="-128"/>
              </a:rPr>
              <a:t>・文化財、伝統工芸、スポーツ施設のデジタル化</a:t>
            </a:r>
          </a:p>
          <a:p>
            <a:r>
              <a:rPr kumimoji="1" lang="ja-JP" altLang="en-US" spc="-50" dirty="0">
                <a:latin typeface="UD デジタル 教科書体 NK-R" panose="02020400000000000000" pitchFamily="18" charset="-128"/>
                <a:ea typeface="UD デジタル 教科書体 NK-R" panose="02020400000000000000" pitchFamily="18" charset="-128"/>
              </a:rPr>
              <a:t>・エネルギーの最適化</a:t>
            </a:r>
            <a:endParaRPr kumimoji="1" lang="en-US" altLang="ja-JP" spc="-50" dirty="0">
              <a:latin typeface="UD デジタル 教科書体 NK-R" panose="02020400000000000000" pitchFamily="18" charset="-128"/>
              <a:ea typeface="UD デジタル 教科書体 NK-R" panose="02020400000000000000" pitchFamily="18" charset="-128"/>
            </a:endParaRPr>
          </a:p>
          <a:p>
            <a:r>
              <a:rPr kumimoji="1" lang="ja-JP" altLang="en-US" spc="-50" dirty="0">
                <a:latin typeface="UD デジタル 教科書体 NK-R" panose="02020400000000000000" pitchFamily="18" charset="-128"/>
                <a:ea typeface="UD デジタル 教科書体 NK-R" panose="02020400000000000000" pitchFamily="18" charset="-128"/>
              </a:rPr>
              <a:t>・スマート産業の創出</a:t>
            </a:r>
            <a:endParaRPr kumimoji="1" lang="ja-JP" altLang="en-US" dirty="0">
              <a:latin typeface="UD デジタル 教科書体 NK-R" panose="02020400000000000000" pitchFamily="18" charset="-128"/>
              <a:ea typeface="UD デジタル 教科書体 NK-R" panose="02020400000000000000" pitchFamily="18" charset="-128"/>
            </a:endParaRPr>
          </a:p>
        </p:txBody>
      </p:sp>
      <p:pic>
        <p:nvPicPr>
          <p:cNvPr id="3" name="図 2" descr="屋内, 建物, テーブル, 部屋 が含まれている画像&#10;&#10;自動的に生成された説明">
            <a:extLst>
              <a:ext uri="{FF2B5EF4-FFF2-40B4-BE49-F238E27FC236}">
                <a16:creationId xmlns:a16="http://schemas.microsoft.com/office/drawing/2014/main" id="{B091AB74-9B2A-4C9A-AF1B-AC2565153B9F}"/>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8148046" y="4908269"/>
            <a:ext cx="2045572" cy="2278025"/>
          </a:xfrm>
          <a:prstGeom prst="rect">
            <a:avLst/>
          </a:prstGeom>
        </p:spPr>
      </p:pic>
      <p:sp>
        <p:nvSpPr>
          <p:cNvPr id="18" name="テキスト ボックス 17">
            <a:extLst>
              <a:ext uri="{FF2B5EF4-FFF2-40B4-BE49-F238E27FC236}">
                <a16:creationId xmlns:a16="http://schemas.microsoft.com/office/drawing/2014/main" id="{71E441EC-26F8-48FE-B0B7-36B813686134}"/>
              </a:ext>
            </a:extLst>
          </p:cNvPr>
          <p:cNvSpPr txBox="1"/>
          <p:nvPr/>
        </p:nvSpPr>
        <p:spPr>
          <a:xfrm>
            <a:off x="498195" y="383115"/>
            <a:ext cx="9178369" cy="667602"/>
          </a:xfrm>
          <a:prstGeom prst="rect">
            <a:avLst/>
          </a:prstGeom>
          <a:noFill/>
        </p:spPr>
        <p:txBody>
          <a:bodyPr wrap="square" lIns="0" tIns="0" rIns="0" bIns="0" rtlCol="0">
            <a:noAutofit/>
          </a:bodyPr>
          <a:lstStyle/>
          <a:p>
            <a:r>
              <a:rPr kumimoji="1" lang="ja-JP" altLang="en-US" sz="4000" dirty="0">
                <a:solidFill>
                  <a:schemeClr val="accent6">
                    <a:lumMod val="75000"/>
                  </a:schemeClr>
                </a:solidFill>
                <a:latin typeface="UD デジタル 教科書体 NK-B" panose="02020700000000000000" pitchFamily="18" charset="-128"/>
                <a:ea typeface="UD デジタル 教科書体 NK-B" panose="02020700000000000000" pitchFamily="18" charset="-128"/>
              </a:rPr>
              <a:t>まちの</a:t>
            </a:r>
            <a:r>
              <a:rPr kumimoji="1" lang="en-US" altLang="ja-JP" sz="4000" dirty="0">
                <a:solidFill>
                  <a:schemeClr val="accent6">
                    <a:lumMod val="75000"/>
                  </a:schemeClr>
                </a:solidFill>
                <a:latin typeface="UD デジタル 教科書体 NK-B" panose="02020700000000000000" pitchFamily="18" charset="-128"/>
                <a:ea typeface="UD デジタル 教科書体 NK-B" panose="02020700000000000000" pitchFamily="18" charset="-128"/>
              </a:rPr>
              <a:t>DX </a:t>
            </a:r>
            <a:r>
              <a:rPr kumimoji="1" lang="ja-JP" altLang="en-US" sz="2400" dirty="0">
                <a:solidFill>
                  <a:schemeClr val="accent6">
                    <a:lumMod val="75000"/>
                  </a:schemeClr>
                </a:solidFill>
                <a:latin typeface="UD デジタル 教科書体 NK-B" panose="02020700000000000000" pitchFamily="18" charset="-128"/>
                <a:ea typeface="UD デジタル 教科書体 NK-B" panose="02020700000000000000" pitchFamily="18" charset="-128"/>
              </a:rPr>
              <a:t>～市民や企業、行政がつながり変革する取組～</a:t>
            </a:r>
          </a:p>
        </p:txBody>
      </p:sp>
      <p:sp>
        <p:nvSpPr>
          <p:cNvPr id="14" name="スライド番号プレースホルダー 3">
            <a:extLst>
              <a:ext uri="{FF2B5EF4-FFF2-40B4-BE49-F238E27FC236}">
                <a16:creationId xmlns:a16="http://schemas.microsoft.com/office/drawing/2014/main" id="{E0A57A2F-9C5F-4942-9803-E2DB9A142B07}"/>
              </a:ext>
            </a:extLst>
          </p:cNvPr>
          <p:cNvSpPr>
            <a:spLocks noGrp="1"/>
          </p:cNvSpPr>
          <p:nvPr>
            <p:ph type="sldNum" sz="quarter" idx="12"/>
          </p:nvPr>
        </p:nvSpPr>
        <p:spPr>
          <a:xfrm>
            <a:off x="8130859" y="7126382"/>
            <a:ext cx="2405658" cy="402483"/>
          </a:xfrm>
        </p:spPr>
        <p:txBody>
          <a:bodyPr/>
          <a:lstStyle/>
          <a:p>
            <a:fld id="{2214DDD6-63DB-4919-A1F3-58F090FA2CE2}" type="slidenum">
              <a:rPr kumimoji="1" lang="ja-JP" altLang="en-US" smtClean="0">
                <a:latin typeface="UD デジタル 教科書体 NK-R" panose="02020400000000000000" pitchFamily="18" charset="-128"/>
                <a:ea typeface="UD デジタル 教科書体 NK-R" panose="02020400000000000000" pitchFamily="18" charset="-128"/>
              </a:rPr>
              <a:t>10</a:t>
            </a:fld>
            <a:endParaRPr kumimoji="1" lang="ja-JP" altLang="en-US" dirty="0">
              <a:latin typeface="UD デジタル 教科書体 NK-R" panose="02020400000000000000" pitchFamily="18" charset="-128"/>
              <a:ea typeface="UD デジタル 教科書体 NK-R" panose="02020400000000000000" pitchFamily="18" charset="-128"/>
            </a:endParaRPr>
          </a:p>
        </p:txBody>
      </p:sp>
    </p:spTree>
    <p:extLst>
      <p:ext uri="{BB962C8B-B14F-4D97-AF65-F5344CB8AC3E}">
        <p14:creationId xmlns:p14="http://schemas.microsoft.com/office/powerpoint/2010/main" val="12196195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C1CC3A5D-295F-4DEC-BB9C-D70F84936194}"/>
              </a:ext>
            </a:extLst>
          </p:cNvPr>
          <p:cNvSpPr txBox="1"/>
          <p:nvPr/>
        </p:nvSpPr>
        <p:spPr>
          <a:xfrm>
            <a:off x="364489" y="306864"/>
            <a:ext cx="9683750" cy="835357"/>
          </a:xfrm>
          <a:prstGeom prst="rect">
            <a:avLst/>
          </a:prstGeom>
          <a:noFill/>
        </p:spPr>
        <p:txBody>
          <a:bodyPr wrap="square" lIns="0" tIns="0" rIns="0" bIns="0" rtlCol="0">
            <a:normAutofit lnSpcReduction="10000"/>
          </a:bodyPr>
          <a:lstStyle/>
          <a:p>
            <a:r>
              <a:rPr kumimoji="1" lang="ja-JP" altLang="en-US" sz="2800" dirty="0">
                <a:solidFill>
                  <a:schemeClr val="tx1">
                    <a:lumMod val="65000"/>
                    <a:lumOff val="35000"/>
                  </a:schemeClr>
                </a:solidFill>
                <a:latin typeface="UD デジタル 教科書体 NK-B" panose="02020700000000000000" pitchFamily="18" charset="-128"/>
                <a:ea typeface="UD デジタル 教科書体 NK-B" panose="02020700000000000000" pitchFamily="18" charset="-128"/>
              </a:rPr>
              <a:t>まちの最適化から個人への最適化で目指す</a:t>
            </a:r>
            <a:endParaRPr kumimoji="1" lang="en-US" altLang="ja-JP" sz="2800" dirty="0">
              <a:solidFill>
                <a:schemeClr val="tx1">
                  <a:lumMod val="65000"/>
                  <a:lumOff val="35000"/>
                </a:schemeClr>
              </a:solidFill>
              <a:latin typeface="UD デジタル 教科書体 NK-B" panose="02020700000000000000" pitchFamily="18" charset="-128"/>
              <a:ea typeface="UD デジタル 教科書体 NK-B" panose="02020700000000000000" pitchFamily="18" charset="-128"/>
            </a:endParaRPr>
          </a:p>
          <a:p>
            <a:r>
              <a:rPr kumimoji="1" lang="ja-JP" altLang="en-US" sz="2800" dirty="0">
                <a:solidFill>
                  <a:schemeClr val="tx1">
                    <a:lumMod val="65000"/>
                    <a:lumOff val="35000"/>
                  </a:schemeClr>
                </a:solidFill>
                <a:latin typeface="UD デジタル 教科書体 NK-B" panose="02020700000000000000" pitchFamily="18" charset="-128"/>
                <a:ea typeface="UD デジタル 教科書体 NK-B" panose="02020700000000000000" pitchFamily="18" charset="-128"/>
              </a:rPr>
              <a:t>つながるまちの実現</a:t>
            </a:r>
            <a:endParaRPr kumimoji="1" lang="ja-JP" altLang="en-US" dirty="0">
              <a:solidFill>
                <a:schemeClr val="tx1">
                  <a:lumMod val="65000"/>
                  <a:lumOff val="35000"/>
                </a:schemeClr>
              </a:solidFill>
              <a:latin typeface="UD デジタル 教科書体 NK-B" panose="02020700000000000000" pitchFamily="18" charset="-128"/>
              <a:ea typeface="UD デジタル 教科書体 NK-B" panose="02020700000000000000" pitchFamily="18" charset="-128"/>
            </a:endParaRPr>
          </a:p>
        </p:txBody>
      </p:sp>
      <p:sp>
        <p:nvSpPr>
          <p:cNvPr id="6" name="テキスト ボックス 5">
            <a:extLst>
              <a:ext uri="{FF2B5EF4-FFF2-40B4-BE49-F238E27FC236}">
                <a16:creationId xmlns:a16="http://schemas.microsoft.com/office/drawing/2014/main" id="{382F0605-D37F-4B62-9042-1D9C489DAE25}"/>
              </a:ext>
            </a:extLst>
          </p:cNvPr>
          <p:cNvSpPr txBox="1"/>
          <p:nvPr/>
        </p:nvSpPr>
        <p:spPr>
          <a:xfrm>
            <a:off x="4064000" y="3416449"/>
            <a:ext cx="3718560" cy="1971725"/>
          </a:xfrm>
          <a:prstGeom prst="rect">
            <a:avLst/>
          </a:prstGeom>
          <a:noFill/>
        </p:spPr>
        <p:txBody>
          <a:bodyPr wrap="square" lIns="0" tIns="0" rIns="0" bIns="0" rtlCol="0">
            <a:normAutofit/>
          </a:bodyPr>
          <a:lstStyle/>
          <a:p>
            <a:r>
              <a:rPr kumimoji="1" lang="ja-JP" altLang="en-US" spc="-50" dirty="0">
                <a:solidFill>
                  <a:schemeClr val="tx1">
                    <a:lumMod val="65000"/>
                    <a:lumOff val="35000"/>
                  </a:schemeClr>
                </a:solidFill>
                <a:latin typeface="UD デジタル 教科書体 NK-B" panose="02020700000000000000" pitchFamily="18" charset="-128"/>
                <a:ea typeface="UD デジタル 教科書体 NK-B" panose="02020700000000000000" pitchFamily="18" charset="-128"/>
              </a:rPr>
              <a:t>スムーズな物流・輸送サービス</a:t>
            </a:r>
            <a:endParaRPr kumimoji="1" lang="en-US" altLang="ja-JP" spc="-50" dirty="0">
              <a:solidFill>
                <a:schemeClr val="tx1">
                  <a:lumMod val="65000"/>
                  <a:lumOff val="35000"/>
                </a:schemeClr>
              </a:solidFill>
              <a:latin typeface="UD デジタル 教科書体 NK-B" panose="02020700000000000000" pitchFamily="18" charset="-128"/>
              <a:ea typeface="UD デジタル 教科書体 NK-B" panose="02020700000000000000" pitchFamily="18" charset="-128"/>
            </a:endParaRPr>
          </a:p>
          <a:p>
            <a:pPr>
              <a:spcBef>
                <a:spcPts val="500"/>
              </a:spcBef>
            </a:pPr>
            <a:r>
              <a:rPr kumimoji="1" lang="ja-JP" altLang="en-US" sz="1400" dirty="0">
                <a:solidFill>
                  <a:schemeClr val="tx1">
                    <a:lumMod val="65000"/>
                    <a:lumOff val="35000"/>
                  </a:schemeClr>
                </a:solidFill>
                <a:latin typeface="UD デジタル 教科書体 NK-R" panose="02020400000000000000" pitchFamily="18" charset="-128"/>
                <a:ea typeface="UD デジタル 教科書体 NK-R" panose="02020400000000000000" pitchFamily="18" charset="-128"/>
              </a:rPr>
              <a:t>様々な移動手段を利用した最適な方法で、人だけではなくモノやサービスも輸送します。</a:t>
            </a:r>
          </a:p>
        </p:txBody>
      </p:sp>
      <p:sp>
        <p:nvSpPr>
          <p:cNvPr id="7" name="正方形/長方形 6">
            <a:extLst>
              <a:ext uri="{FF2B5EF4-FFF2-40B4-BE49-F238E27FC236}">
                <a16:creationId xmlns:a16="http://schemas.microsoft.com/office/drawing/2014/main" id="{BBE941FD-3FB9-4631-88F0-1BAEACD066FC}"/>
              </a:ext>
            </a:extLst>
          </p:cNvPr>
          <p:cNvSpPr/>
          <p:nvPr/>
        </p:nvSpPr>
        <p:spPr>
          <a:xfrm>
            <a:off x="3807935" y="3448311"/>
            <a:ext cx="201248" cy="201248"/>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a:extLst>
              <a:ext uri="{FF2B5EF4-FFF2-40B4-BE49-F238E27FC236}">
                <a16:creationId xmlns:a16="http://schemas.microsoft.com/office/drawing/2014/main" id="{03D0FE64-C9AA-4C9C-8DCA-9D2B67350F27}"/>
              </a:ext>
            </a:extLst>
          </p:cNvPr>
          <p:cNvSpPr txBox="1"/>
          <p:nvPr/>
        </p:nvSpPr>
        <p:spPr>
          <a:xfrm>
            <a:off x="4064000" y="4865423"/>
            <a:ext cx="3718560" cy="1106594"/>
          </a:xfrm>
          <a:prstGeom prst="rect">
            <a:avLst/>
          </a:prstGeom>
          <a:noFill/>
        </p:spPr>
        <p:txBody>
          <a:bodyPr wrap="square" lIns="0" tIns="0" rIns="0" bIns="0" rtlCol="0">
            <a:normAutofit/>
          </a:bodyPr>
          <a:lstStyle/>
          <a:p>
            <a:r>
              <a:rPr kumimoji="1" lang="ja-JP" altLang="en-US" spc="-50" dirty="0">
                <a:solidFill>
                  <a:schemeClr val="tx1">
                    <a:lumMod val="65000"/>
                    <a:lumOff val="35000"/>
                  </a:schemeClr>
                </a:solidFill>
                <a:latin typeface="UD デジタル 教科書体 NK-B" panose="02020700000000000000" pitchFamily="18" charset="-128"/>
                <a:ea typeface="UD デジタル 教科書体 NK-B" panose="02020700000000000000" pitchFamily="18" charset="-128"/>
              </a:rPr>
              <a:t>公民連携による共創社会づくり</a:t>
            </a:r>
            <a:endParaRPr kumimoji="1" lang="en-US" altLang="ja-JP" spc="-50" dirty="0">
              <a:solidFill>
                <a:schemeClr val="tx1">
                  <a:lumMod val="65000"/>
                  <a:lumOff val="35000"/>
                </a:schemeClr>
              </a:solidFill>
              <a:latin typeface="UD デジタル 教科書体 NK-B" panose="02020700000000000000" pitchFamily="18" charset="-128"/>
              <a:ea typeface="UD デジタル 教科書体 NK-B" panose="02020700000000000000" pitchFamily="18" charset="-128"/>
            </a:endParaRPr>
          </a:p>
          <a:p>
            <a:pPr>
              <a:spcBef>
                <a:spcPts val="500"/>
              </a:spcBef>
            </a:pPr>
            <a:r>
              <a:rPr kumimoji="1" lang="ja-JP" altLang="en-US" sz="1400" dirty="0">
                <a:solidFill>
                  <a:schemeClr val="tx1">
                    <a:lumMod val="65000"/>
                    <a:lumOff val="35000"/>
                  </a:schemeClr>
                </a:solidFill>
                <a:latin typeface="UD デジタル 教科書体 NK-R" panose="02020400000000000000" pitchFamily="18" charset="-128"/>
                <a:ea typeface="UD デジタル 教科書体 NK-R" panose="02020400000000000000" pitchFamily="18" charset="-128"/>
              </a:rPr>
              <a:t>まちの課題について、行政や企業等がつながり、ともに取り組み解決する共創社会を作ります。</a:t>
            </a:r>
          </a:p>
        </p:txBody>
      </p:sp>
      <p:sp>
        <p:nvSpPr>
          <p:cNvPr id="9" name="正方形/長方形 8">
            <a:extLst>
              <a:ext uri="{FF2B5EF4-FFF2-40B4-BE49-F238E27FC236}">
                <a16:creationId xmlns:a16="http://schemas.microsoft.com/office/drawing/2014/main" id="{92469126-E050-4C6E-9D07-F01AF80BE97F}"/>
              </a:ext>
            </a:extLst>
          </p:cNvPr>
          <p:cNvSpPr/>
          <p:nvPr/>
        </p:nvSpPr>
        <p:spPr>
          <a:xfrm>
            <a:off x="3807935" y="4897284"/>
            <a:ext cx="201248" cy="201248"/>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0" name="図 9" descr="屋内, テーブル, 座る, 小さい が含まれている画像&#10;&#10;自動的に生成された説明">
            <a:extLst>
              <a:ext uri="{FF2B5EF4-FFF2-40B4-BE49-F238E27FC236}">
                <a16:creationId xmlns:a16="http://schemas.microsoft.com/office/drawing/2014/main" id="{C69E6BD5-9E08-4726-9800-5492D70CC762}"/>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7927052" y="1341569"/>
            <a:ext cx="2590805" cy="2045212"/>
          </a:xfrm>
          <a:prstGeom prst="rect">
            <a:avLst/>
          </a:prstGeom>
        </p:spPr>
      </p:pic>
      <p:pic>
        <p:nvPicPr>
          <p:cNvPr id="11" name="図 10">
            <a:extLst>
              <a:ext uri="{FF2B5EF4-FFF2-40B4-BE49-F238E27FC236}">
                <a16:creationId xmlns:a16="http://schemas.microsoft.com/office/drawing/2014/main" id="{CE42D41D-62B3-42E1-AB91-51220C84A5BD}"/>
              </a:ext>
            </a:extLst>
          </p:cNvPr>
          <p:cNvPicPr>
            <a:picLocks noChangeAspect="1"/>
          </p:cNvPicPr>
          <p:nvPr/>
        </p:nvPicPr>
        <p:blipFill>
          <a:blip r:embed="rId3">
            <a:extLst>
              <a:ext uri="{28A0092B-C50C-407E-A947-70E740481C1C}">
                <a14:useLocalDpi xmlns:a14="http://schemas.microsoft.com/office/drawing/2010/main"/>
              </a:ext>
            </a:extLst>
          </a:blip>
          <a:srcRect/>
          <a:stretch/>
        </p:blipFill>
        <p:spPr>
          <a:xfrm>
            <a:off x="8036284" y="4997908"/>
            <a:ext cx="2481572" cy="2241420"/>
          </a:xfrm>
          <a:prstGeom prst="rect">
            <a:avLst/>
          </a:prstGeom>
        </p:spPr>
      </p:pic>
      <p:pic>
        <p:nvPicPr>
          <p:cNvPr id="12" name="図 11" descr="アイコン&#10;&#10;自動的に生成された説明">
            <a:extLst>
              <a:ext uri="{FF2B5EF4-FFF2-40B4-BE49-F238E27FC236}">
                <a16:creationId xmlns:a16="http://schemas.microsoft.com/office/drawing/2014/main" id="{54DE6DFB-BB19-4A18-BB86-A84187B6BDAA}"/>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8132343" y="3779837"/>
            <a:ext cx="2385513" cy="961326"/>
          </a:xfrm>
          <a:prstGeom prst="rect">
            <a:avLst/>
          </a:prstGeom>
        </p:spPr>
      </p:pic>
      <p:pic>
        <p:nvPicPr>
          <p:cNvPr id="14" name="図 13">
            <a:extLst>
              <a:ext uri="{FF2B5EF4-FFF2-40B4-BE49-F238E27FC236}">
                <a16:creationId xmlns:a16="http://schemas.microsoft.com/office/drawing/2014/main" id="{1E251248-D700-4138-933C-7192EAD49EEB}"/>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327403" y="1451512"/>
            <a:ext cx="3279671" cy="5679878"/>
          </a:xfrm>
          <a:prstGeom prst="rect">
            <a:avLst/>
          </a:prstGeom>
        </p:spPr>
      </p:pic>
      <p:sp>
        <p:nvSpPr>
          <p:cNvPr id="16" name="スライド番号プレースホルダー 3">
            <a:extLst>
              <a:ext uri="{FF2B5EF4-FFF2-40B4-BE49-F238E27FC236}">
                <a16:creationId xmlns:a16="http://schemas.microsoft.com/office/drawing/2014/main" id="{80331E28-FA03-4782-A3B5-ADC5E8F7C9B5}"/>
              </a:ext>
            </a:extLst>
          </p:cNvPr>
          <p:cNvSpPr>
            <a:spLocks noGrp="1"/>
          </p:cNvSpPr>
          <p:nvPr>
            <p:ph type="sldNum" sz="quarter" idx="12"/>
          </p:nvPr>
        </p:nvSpPr>
        <p:spPr>
          <a:xfrm>
            <a:off x="8130859" y="7126382"/>
            <a:ext cx="2405658" cy="402483"/>
          </a:xfrm>
        </p:spPr>
        <p:txBody>
          <a:bodyPr/>
          <a:lstStyle/>
          <a:p>
            <a:fld id="{2214DDD6-63DB-4919-A1F3-58F090FA2CE2}" type="slidenum">
              <a:rPr kumimoji="1" lang="ja-JP" altLang="en-US" smtClean="0">
                <a:latin typeface="UD デジタル 教科書体 NK-R" panose="02020400000000000000" pitchFamily="18" charset="-128"/>
                <a:ea typeface="UD デジタル 教科書体 NK-R" panose="02020400000000000000" pitchFamily="18" charset="-128"/>
              </a:rPr>
              <a:t>11</a:t>
            </a:fld>
            <a:endParaRPr kumimoji="1" lang="ja-JP" altLang="en-US" dirty="0">
              <a:latin typeface="UD デジタル 教科書体 NK-R" panose="02020400000000000000" pitchFamily="18" charset="-128"/>
              <a:ea typeface="UD デジタル 教科書体 NK-R" panose="02020400000000000000" pitchFamily="18" charset="-128"/>
            </a:endParaRPr>
          </a:p>
        </p:txBody>
      </p:sp>
      <p:sp>
        <p:nvSpPr>
          <p:cNvPr id="15" name="テキスト ボックス 14">
            <a:extLst>
              <a:ext uri="{FF2B5EF4-FFF2-40B4-BE49-F238E27FC236}">
                <a16:creationId xmlns:a16="http://schemas.microsoft.com/office/drawing/2014/main" id="{511F9503-31CF-4EBA-9216-C186C5744916}"/>
              </a:ext>
            </a:extLst>
          </p:cNvPr>
          <p:cNvSpPr txBox="1"/>
          <p:nvPr/>
        </p:nvSpPr>
        <p:spPr>
          <a:xfrm>
            <a:off x="4064000" y="1434444"/>
            <a:ext cx="3718560" cy="1601367"/>
          </a:xfrm>
          <a:prstGeom prst="rect">
            <a:avLst/>
          </a:prstGeom>
          <a:noFill/>
        </p:spPr>
        <p:txBody>
          <a:bodyPr wrap="square" lIns="0" tIns="0" rIns="0" bIns="0" rtlCol="0">
            <a:normAutofit/>
          </a:bodyPr>
          <a:lstStyle/>
          <a:p>
            <a:r>
              <a:rPr kumimoji="1" lang="ja-JP" altLang="en-US" spc="-50" dirty="0">
                <a:solidFill>
                  <a:schemeClr val="tx1">
                    <a:lumMod val="65000"/>
                    <a:lumOff val="35000"/>
                  </a:schemeClr>
                </a:solidFill>
                <a:latin typeface="UD デジタル 教科書体 NK-B" panose="02020700000000000000" pitchFamily="18" charset="-128"/>
                <a:ea typeface="UD デジタル 教科書体 NK-B" panose="02020700000000000000" pitchFamily="18" charset="-128"/>
              </a:rPr>
              <a:t>まちづくりに合わせた</a:t>
            </a:r>
          </a:p>
          <a:p>
            <a:r>
              <a:rPr kumimoji="1" lang="ja-JP" altLang="en-US" spc="-50" dirty="0">
                <a:solidFill>
                  <a:schemeClr val="tx1">
                    <a:lumMod val="65000"/>
                    <a:lumOff val="35000"/>
                  </a:schemeClr>
                </a:solidFill>
                <a:latin typeface="UD デジタル 教科書体 NK-B" panose="02020700000000000000" pitchFamily="18" charset="-128"/>
                <a:ea typeface="UD デジタル 教科書体 NK-B" panose="02020700000000000000" pitchFamily="18" charset="-128"/>
              </a:rPr>
              <a:t>最適な移動手段を提供</a:t>
            </a:r>
            <a:endParaRPr kumimoji="1" lang="en-US" altLang="ja-JP" spc="-50" dirty="0">
              <a:solidFill>
                <a:schemeClr val="tx1">
                  <a:lumMod val="65000"/>
                  <a:lumOff val="35000"/>
                </a:schemeClr>
              </a:solidFill>
              <a:latin typeface="UD デジタル 教科書体 NK-B" panose="02020700000000000000" pitchFamily="18" charset="-128"/>
              <a:ea typeface="UD デジタル 教科書体 NK-B" panose="02020700000000000000" pitchFamily="18" charset="-128"/>
            </a:endParaRPr>
          </a:p>
          <a:p>
            <a:pPr>
              <a:spcBef>
                <a:spcPts val="500"/>
              </a:spcBef>
            </a:pPr>
            <a:r>
              <a:rPr kumimoji="1" lang="ja-JP" altLang="en-US" sz="1400" dirty="0">
                <a:solidFill>
                  <a:schemeClr val="tx1">
                    <a:lumMod val="65000"/>
                    <a:lumOff val="35000"/>
                  </a:schemeClr>
                </a:solidFill>
                <a:latin typeface="UD デジタル 教科書体 NK-R" panose="02020400000000000000" pitchFamily="18" charset="-128"/>
                <a:ea typeface="UD デジタル 教科書体 NK-R" panose="02020400000000000000" pitchFamily="18" charset="-128"/>
              </a:rPr>
              <a:t>掛川駅中心の移動からまちづくりに合わせた最適な移動サービスへ転換します。これにより、移動手段をつなぎ、個人に合わせた最適な移動手段を提供します。</a:t>
            </a:r>
          </a:p>
        </p:txBody>
      </p:sp>
      <p:sp>
        <p:nvSpPr>
          <p:cNvPr id="17" name="正方形/長方形 16">
            <a:extLst>
              <a:ext uri="{FF2B5EF4-FFF2-40B4-BE49-F238E27FC236}">
                <a16:creationId xmlns:a16="http://schemas.microsoft.com/office/drawing/2014/main" id="{DFAC2C72-AE73-49CF-98FB-295DD1CDA66C}"/>
              </a:ext>
            </a:extLst>
          </p:cNvPr>
          <p:cNvSpPr/>
          <p:nvPr/>
        </p:nvSpPr>
        <p:spPr>
          <a:xfrm>
            <a:off x="3807935" y="1466306"/>
            <a:ext cx="201248" cy="201248"/>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9" name="図 18">
            <a:extLst>
              <a:ext uri="{FF2B5EF4-FFF2-40B4-BE49-F238E27FC236}">
                <a16:creationId xmlns:a16="http://schemas.microsoft.com/office/drawing/2014/main" id="{0DB3C321-045E-4E85-99F9-FC304F737AB8}"/>
              </a:ext>
            </a:extLst>
          </p:cNvPr>
          <p:cNvPicPr>
            <a:picLocks noChangeAspect="1"/>
          </p:cNvPicPr>
          <p:nvPr/>
        </p:nvPicPr>
        <p:blipFill>
          <a:blip r:embed="rId6" cstate="print">
            <a:extLst>
              <a:ext uri="{28A0092B-C50C-407E-A947-70E740481C1C}">
                <a14:useLocalDpi xmlns:a14="http://schemas.microsoft.com/office/drawing/2010/main"/>
              </a:ext>
            </a:extLst>
          </a:blip>
          <a:srcRect/>
          <a:stretch/>
        </p:blipFill>
        <p:spPr bwMode="auto">
          <a:xfrm>
            <a:off x="9486079" y="63084"/>
            <a:ext cx="544587" cy="543572"/>
          </a:xfrm>
          <a:prstGeom prst="rect">
            <a:avLst/>
          </a:prstGeom>
          <a:noFill/>
          <a:ln>
            <a:noFill/>
          </a:ln>
        </p:spPr>
      </p:pic>
      <p:pic>
        <p:nvPicPr>
          <p:cNvPr id="26" name="図 25">
            <a:extLst>
              <a:ext uri="{FF2B5EF4-FFF2-40B4-BE49-F238E27FC236}">
                <a16:creationId xmlns:a16="http://schemas.microsoft.com/office/drawing/2014/main" id="{5080BD23-64D0-40C7-A9FA-4E3E77B0CB97}"/>
              </a:ext>
            </a:extLst>
          </p:cNvPr>
          <p:cNvPicPr>
            <a:picLocks noChangeAspect="1"/>
          </p:cNvPicPr>
          <p:nvPr/>
        </p:nvPicPr>
        <p:blipFill>
          <a:blip r:embed="rId7" cstate="print">
            <a:extLst>
              <a:ext uri="{28A0092B-C50C-407E-A947-70E740481C1C}">
                <a14:useLocalDpi xmlns:a14="http://schemas.microsoft.com/office/drawing/2010/main"/>
              </a:ext>
            </a:extLst>
          </a:blip>
          <a:srcRect/>
          <a:stretch/>
        </p:blipFill>
        <p:spPr bwMode="auto">
          <a:xfrm>
            <a:off x="10072313" y="649123"/>
            <a:ext cx="544587" cy="544406"/>
          </a:xfrm>
          <a:prstGeom prst="rect">
            <a:avLst/>
          </a:prstGeom>
          <a:noFill/>
          <a:ln>
            <a:noFill/>
          </a:ln>
        </p:spPr>
      </p:pic>
      <p:pic>
        <p:nvPicPr>
          <p:cNvPr id="27" name="図 26">
            <a:extLst>
              <a:ext uri="{FF2B5EF4-FFF2-40B4-BE49-F238E27FC236}">
                <a16:creationId xmlns:a16="http://schemas.microsoft.com/office/drawing/2014/main" id="{AEDB5FED-A879-40CD-947E-32559D6EB214}"/>
              </a:ext>
            </a:extLst>
          </p:cNvPr>
          <p:cNvPicPr/>
          <p:nvPr/>
        </p:nvPicPr>
        <p:blipFill>
          <a:blip r:embed="rId8" cstate="print">
            <a:extLst>
              <a:ext uri="{28A0092B-C50C-407E-A947-70E740481C1C}">
                <a14:useLocalDpi xmlns:a14="http://schemas.microsoft.com/office/drawing/2010/main"/>
              </a:ext>
            </a:extLst>
          </a:blip>
          <a:srcRect/>
          <a:stretch/>
        </p:blipFill>
        <p:spPr bwMode="auto">
          <a:xfrm>
            <a:off x="10073300" y="63084"/>
            <a:ext cx="543600" cy="543600"/>
          </a:xfrm>
          <a:prstGeom prst="rect">
            <a:avLst/>
          </a:prstGeom>
          <a:noFill/>
          <a:ln>
            <a:noFill/>
          </a:ln>
        </p:spPr>
      </p:pic>
      <p:pic>
        <p:nvPicPr>
          <p:cNvPr id="28" name="図 27">
            <a:extLst>
              <a:ext uri="{FF2B5EF4-FFF2-40B4-BE49-F238E27FC236}">
                <a16:creationId xmlns:a16="http://schemas.microsoft.com/office/drawing/2014/main" id="{F6B48359-3D99-4E24-9A65-FD1797170A2B}"/>
              </a:ext>
            </a:extLst>
          </p:cNvPr>
          <p:cNvPicPr/>
          <p:nvPr/>
        </p:nvPicPr>
        <p:blipFill>
          <a:blip r:embed="rId9" cstate="print">
            <a:extLst>
              <a:ext uri="{28A0092B-C50C-407E-A947-70E740481C1C}">
                <a14:useLocalDpi xmlns:a14="http://schemas.microsoft.com/office/drawing/2010/main"/>
              </a:ext>
            </a:extLst>
          </a:blip>
          <a:srcRect/>
          <a:stretch/>
        </p:blipFill>
        <p:spPr bwMode="auto">
          <a:xfrm>
            <a:off x="9487066" y="649123"/>
            <a:ext cx="543600" cy="543600"/>
          </a:xfrm>
          <a:prstGeom prst="rect">
            <a:avLst/>
          </a:prstGeom>
          <a:noFill/>
          <a:ln>
            <a:noFill/>
          </a:ln>
        </p:spPr>
      </p:pic>
    </p:spTree>
    <p:extLst>
      <p:ext uri="{BB962C8B-B14F-4D97-AF65-F5344CB8AC3E}">
        <p14:creationId xmlns:p14="http://schemas.microsoft.com/office/powerpoint/2010/main" val="29220724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3E8A685B-7534-48F7-A38C-D5CD8F48712D}"/>
              </a:ext>
            </a:extLst>
          </p:cNvPr>
          <p:cNvSpPr txBox="1"/>
          <p:nvPr/>
        </p:nvSpPr>
        <p:spPr>
          <a:xfrm>
            <a:off x="364489" y="306864"/>
            <a:ext cx="10003473" cy="1079174"/>
          </a:xfrm>
          <a:prstGeom prst="rect">
            <a:avLst/>
          </a:prstGeom>
          <a:noFill/>
        </p:spPr>
        <p:txBody>
          <a:bodyPr wrap="square" lIns="0" tIns="0" rIns="0" bIns="0" rtlCol="0">
            <a:normAutofit/>
          </a:bodyPr>
          <a:lstStyle/>
          <a:p>
            <a:r>
              <a:rPr kumimoji="1" lang="ja-JP" altLang="en-US" sz="2800" dirty="0">
                <a:solidFill>
                  <a:schemeClr val="tx1">
                    <a:lumMod val="65000"/>
                    <a:lumOff val="35000"/>
                  </a:schemeClr>
                </a:solidFill>
                <a:latin typeface="UD デジタル 教科書体 NK-B" panose="02020700000000000000" pitchFamily="18" charset="-128"/>
                <a:ea typeface="UD デジタル 教科書体 NK-B" panose="02020700000000000000" pitchFamily="18" charset="-128"/>
              </a:rPr>
              <a:t>防災のデジタル化により命を守る情報の提供で目指す</a:t>
            </a:r>
            <a:endParaRPr kumimoji="1" lang="en-US" altLang="ja-JP" sz="2800" dirty="0">
              <a:solidFill>
                <a:schemeClr val="tx1">
                  <a:lumMod val="65000"/>
                  <a:lumOff val="35000"/>
                </a:schemeClr>
              </a:solidFill>
              <a:latin typeface="UD デジタル 教科書体 NK-B" panose="02020700000000000000" pitchFamily="18" charset="-128"/>
              <a:ea typeface="UD デジタル 教科書体 NK-B" panose="02020700000000000000" pitchFamily="18" charset="-128"/>
            </a:endParaRPr>
          </a:p>
          <a:p>
            <a:r>
              <a:rPr kumimoji="1" lang="ja-JP" altLang="en-US" sz="2800" dirty="0">
                <a:solidFill>
                  <a:schemeClr val="tx1">
                    <a:lumMod val="65000"/>
                    <a:lumOff val="35000"/>
                  </a:schemeClr>
                </a:solidFill>
                <a:latin typeface="UD デジタル 教科書体 NK-B" panose="02020700000000000000" pitchFamily="18" charset="-128"/>
                <a:ea typeface="UD デジタル 教科書体 NK-B" panose="02020700000000000000" pitchFamily="18" charset="-128"/>
              </a:rPr>
              <a:t>安全・安心なまちの実現</a:t>
            </a:r>
            <a:endParaRPr kumimoji="1" lang="ja-JP" altLang="en-US" dirty="0">
              <a:solidFill>
                <a:schemeClr val="tx1">
                  <a:lumMod val="65000"/>
                  <a:lumOff val="35000"/>
                </a:schemeClr>
              </a:solidFill>
              <a:latin typeface="UD デジタル 教科書体 NK-B" panose="02020700000000000000" pitchFamily="18" charset="-128"/>
              <a:ea typeface="UD デジタル 教科書体 NK-B" panose="02020700000000000000" pitchFamily="18" charset="-128"/>
            </a:endParaRPr>
          </a:p>
        </p:txBody>
      </p:sp>
      <p:sp>
        <p:nvSpPr>
          <p:cNvPr id="7" name="テキスト ボックス 6">
            <a:extLst>
              <a:ext uri="{FF2B5EF4-FFF2-40B4-BE49-F238E27FC236}">
                <a16:creationId xmlns:a16="http://schemas.microsoft.com/office/drawing/2014/main" id="{B2022E09-5595-4ED3-B707-A614E47C5370}"/>
              </a:ext>
            </a:extLst>
          </p:cNvPr>
          <p:cNvSpPr txBox="1"/>
          <p:nvPr/>
        </p:nvSpPr>
        <p:spPr>
          <a:xfrm>
            <a:off x="4064000" y="3719817"/>
            <a:ext cx="3718560" cy="1151745"/>
          </a:xfrm>
          <a:prstGeom prst="rect">
            <a:avLst/>
          </a:prstGeom>
          <a:noFill/>
        </p:spPr>
        <p:txBody>
          <a:bodyPr wrap="square" lIns="0" tIns="0" rIns="0" bIns="0" rtlCol="0">
            <a:normAutofit/>
          </a:bodyPr>
          <a:lstStyle/>
          <a:p>
            <a:r>
              <a:rPr kumimoji="1" lang="ja-JP" altLang="en-US" spc="-50" dirty="0">
                <a:solidFill>
                  <a:schemeClr val="tx1">
                    <a:lumMod val="65000"/>
                    <a:lumOff val="35000"/>
                  </a:schemeClr>
                </a:solidFill>
                <a:latin typeface="UD デジタル 教科書体 NK-B" panose="02020700000000000000" pitchFamily="18" charset="-128"/>
                <a:ea typeface="UD デジタル 教科書体 NK-B" panose="02020700000000000000" pitchFamily="18" charset="-128"/>
              </a:rPr>
              <a:t>気象・災害データから未来を予測</a:t>
            </a:r>
            <a:endParaRPr kumimoji="1" lang="en-US" altLang="ja-JP" spc="-50" dirty="0">
              <a:solidFill>
                <a:schemeClr val="tx1">
                  <a:lumMod val="65000"/>
                  <a:lumOff val="35000"/>
                </a:schemeClr>
              </a:solidFill>
              <a:latin typeface="UD デジタル 教科書体 NK-B" panose="02020700000000000000" pitchFamily="18" charset="-128"/>
              <a:ea typeface="UD デジタル 教科書体 NK-B" panose="02020700000000000000" pitchFamily="18" charset="-128"/>
            </a:endParaRPr>
          </a:p>
          <a:p>
            <a:pPr>
              <a:spcBef>
                <a:spcPts val="500"/>
              </a:spcBef>
            </a:pPr>
            <a:r>
              <a:rPr kumimoji="1" lang="ja-JP" altLang="en-US" sz="1400" dirty="0">
                <a:solidFill>
                  <a:schemeClr val="tx1">
                    <a:lumMod val="65000"/>
                    <a:lumOff val="35000"/>
                  </a:schemeClr>
                </a:solidFill>
                <a:latin typeface="UD デジタル 教科書体 NK-R" panose="02020400000000000000" pitchFamily="18" charset="-128"/>
                <a:ea typeface="UD デジタル 教科書体 NK-R" panose="02020400000000000000" pitchFamily="18" charset="-128"/>
              </a:rPr>
              <a:t>大雨や地震など現在と過去のデータから予測し、安全な避難経路を示します。</a:t>
            </a:r>
          </a:p>
        </p:txBody>
      </p:sp>
      <p:sp>
        <p:nvSpPr>
          <p:cNvPr id="8" name="正方形/長方形 7">
            <a:extLst>
              <a:ext uri="{FF2B5EF4-FFF2-40B4-BE49-F238E27FC236}">
                <a16:creationId xmlns:a16="http://schemas.microsoft.com/office/drawing/2014/main" id="{488D9A0C-0C96-4E34-A6D0-3EDF61D0444F}"/>
              </a:ext>
            </a:extLst>
          </p:cNvPr>
          <p:cNvSpPr/>
          <p:nvPr/>
        </p:nvSpPr>
        <p:spPr>
          <a:xfrm>
            <a:off x="3807935" y="3751679"/>
            <a:ext cx="201248" cy="201248"/>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0" name="図 9">
            <a:extLst>
              <a:ext uri="{FF2B5EF4-FFF2-40B4-BE49-F238E27FC236}">
                <a16:creationId xmlns:a16="http://schemas.microsoft.com/office/drawing/2014/main" id="{93A1F2BC-53AD-4F78-8B72-35D7EF3AC3F8}"/>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7230082" y="4064327"/>
            <a:ext cx="3295363" cy="2619391"/>
          </a:xfrm>
          <a:prstGeom prst="rect">
            <a:avLst/>
          </a:prstGeom>
        </p:spPr>
      </p:pic>
      <p:pic>
        <p:nvPicPr>
          <p:cNvPr id="11" name="図 10">
            <a:extLst>
              <a:ext uri="{FF2B5EF4-FFF2-40B4-BE49-F238E27FC236}">
                <a16:creationId xmlns:a16="http://schemas.microsoft.com/office/drawing/2014/main" id="{8854EE21-0D41-4764-B192-3F42DDB080AF}"/>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782560" y="1241180"/>
            <a:ext cx="2801092" cy="2396311"/>
          </a:xfrm>
          <a:prstGeom prst="rect">
            <a:avLst/>
          </a:prstGeom>
        </p:spPr>
      </p:pic>
      <p:pic>
        <p:nvPicPr>
          <p:cNvPr id="15" name="図 14">
            <a:extLst>
              <a:ext uri="{FF2B5EF4-FFF2-40B4-BE49-F238E27FC236}">
                <a16:creationId xmlns:a16="http://schemas.microsoft.com/office/drawing/2014/main" id="{D4C26860-7EF1-4465-93E7-4CB8CDBD282C}"/>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329751" y="1456085"/>
            <a:ext cx="3274975" cy="5670732"/>
          </a:xfrm>
          <a:prstGeom prst="rect">
            <a:avLst/>
          </a:prstGeom>
        </p:spPr>
      </p:pic>
      <p:sp>
        <p:nvSpPr>
          <p:cNvPr id="12" name="スライド番号プレースホルダー 3">
            <a:extLst>
              <a:ext uri="{FF2B5EF4-FFF2-40B4-BE49-F238E27FC236}">
                <a16:creationId xmlns:a16="http://schemas.microsoft.com/office/drawing/2014/main" id="{83FE3D18-4B31-4CD8-A3BD-661F2C076CD3}"/>
              </a:ext>
            </a:extLst>
          </p:cNvPr>
          <p:cNvSpPr>
            <a:spLocks noGrp="1"/>
          </p:cNvSpPr>
          <p:nvPr>
            <p:ph type="sldNum" sz="quarter" idx="12"/>
          </p:nvPr>
        </p:nvSpPr>
        <p:spPr>
          <a:xfrm>
            <a:off x="8130859" y="7126382"/>
            <a:ext cx="2405658" cy="402483"/>
          </a:xfrm>
        </p:spPr>
        <p:txBody>
          <a:bodyPr/>
          <a:lstStyle/>
          <a:p>
            <a:fld id="{2214DDD6-63DB-4919-A1F3-58F090FA2CE2}" type="slidenum">
              <a:rPr kumimoji="1" lang="ja-JP" altLang="en-US" smtClean="0">
                <a:latin typeface="UD デジタル 教科書体 NK-R" panose="02020400000000000000" pitchFamily="18" charset="-128"/>
                <a:ea typeface="UD デジタル 教科書体 NK-R" panose="02020400000000000000" pitchFamily="18" charset="-128"/>
              </a:rPr>
              <a:t>12</a:t>
            </a:fld>
            <a:endParaRPr kumimoji="1" lang="ja-JP" altLang="en-US" dirty="0">
              <a:latin typeface="UD デジタル 教科書体 NK-R" panose="02020400000000000000" pitchFamily="18" charset="-128"/>
              <a:ea typeface="UD デジタル 教科書体 NK-R" panose="02020400000000000000" pitchFamily="18" charset="-128"/>
            </a:endParaRPr>
          </a:p>
        </p:txBody>
      </p:sp>
      <p:sp>
        <p:nvSpPr>
          <p:cNvPr id="13" name="テキスト ボックス 12">
            <a:extLst>
              <a:ext uri="{FF2B5EF4-FFF2-40B4-BE49-F238E27FC236}">
                <a16:creationId xmlns:a16="http://schemas.microsoft.com/office/drawing/2014/main" id="{E75AB728-9B49-4B3A-A1BE-486EEE827D42}"/>
              </a:ext>
            </a:extLst>
          </p:cNvPr>
          <p:cNvSpPr txBox="1"/>
          <p:nvPr/>
        </p:nvSpPr>
        <p:spPr>
          <a:xfrm>
            <a:off x="4064000" y="1434445"/>
            <a:ext cx="3718560" cy="1373302"/>
          </a:xfrm>
          <a:prstGeom prst="rect">
            <a:avLst/>
          </a:prstGeom>
          <a:noFill/>
        </p:spPr>
        <p:txBody>
          <a:bodyPr wrap="square" lIns="0" tIns="0" rIns="0" bIns="0" rtlCol="0">
            <a:normAutofit/>
          </a:bodyPr>
          <a:lstStyle/>
          <a:p>
            <a:r>
              <a:rPr kumimoji="1" lang="ja-JP" altLang="en-US" spc="-50" dirty="0">
                <a:solidFill>
                  <a:schemeClr val="tx1">
                    <a:lumMod val="65000"/>
                    <a:lumOff val="35000"/>
                  </a:schemeClr>
                </a:solidFill>
                <a:latin typeface="UD デジタル 教科書体 NK-B" panose="02020700000000000000" pitchFamily="18" charset="-128"/>
                <a:ea typeface="UD デジタル 教科書体 NK-B" panose="02020700000000000000" pitchFamily="18" charset="-128"/>
              </a:rPr>
              <a:t>市民一人ひとりに合わせた</a:t>
            </a:r>
          </a:p>
          <a:p>
            <a:r>
              <a:rPr kumimoji="1" lang="ja-JP" altLang="en-US" spc="-50" dirty="0">
                <a:solidFill>
                  <a:schemeClr val="tx1">
                    <a:lumMod val="65000"/>
                    <a:lumOff val="35000"/>
                  </a:schemeClr>
                </a:solidFill>
                <a:latin typeface="UD デジタル 教科書体 NK-B" panose="02020700000000000000" pitchFamily="18" charset="-128"/>
                <a:ea typeface="UD デジタル 教科書体 NK-B" panose="02020700000000000000" pitchFamily="18" charset="-128"/>
              </a:rPr>
              <a:t>適切な防災情報の提供</a:t>
            </a:r>
            <a:endParaRPr kumimoji="1" lang="en-US" altLang="ja-JP" spc="-50" dirty="0">
              <a:solidFill>
                <a:schemeClr val="tx1">
                  <a:lumMod val="65000"/>
                  <a:lumOff val="35000"/>
                </a:schemeClr>
              </a:solidFill>
              <a:latin typeface="UD デジタル 教科書体 NK-B" panose="02020700000000000000" pitchFamily="18" charset="-128"/>
              <a:ea typeface="UD デジタル 教科書体 NK-B" panose="02020700000000000000" pitchFamily="18" charset="-128"/>
            </a:endParaRPr>
          </a:p>
          <a:p>
            <a:pPr>
              <a:spcBef>
                <a:spcPts val="500"/>
              </a:spcBef>
            </a:pPr>
            <a:r>
              <a:rPr kumimoji="1" lang="ja-JP" altLang="en-US" sz="1400" dirty="0">
                <a:solidFill>
                  <a:schemeClr val="tx1">
                    <a:lumMod val="65000"/>
                    <a:lumOff val="35000"/>
                  </a:schemeClr>
                </a:solidFill>
                <a:latin typeface="UD デジタル 教科書体 NK-R" panose="02020400000000000000" pitchFamily="18" charset="-128"/>
                <a:ea typeface="UD デジタル 教科書体 NK-R" panose="02020400000000000000" pitchFamily="18" charset="-128"/>
              </a:rPr>
              <a:t>防災に関する情報を本人に提供し、今すべきことを伝え、命を守る行動を促します。</a:t>
            </a:r>
          </a:p>
          <a:p>
            <a:pPr>
              <a:spcBef>
                <a:spcPts val="500"/>
              </a:spcBef>
            </a:pPr>
            <a:endParaRPr kumimoji="1" lang="ja-JP" altLang="en-US" sz="1400" dirty="0">
              <a:solidFill>
                <a:schemeClr val="tx1">
                  <a:lumMod val="65000"/>
                  <a:lumOff val="35000"/>
                </a:schemeClr>
              </a:solidFill>
              <a:latin typeface="UD デジタル 教科書体 NK-R" panose="02020400000000000000" pitchFamily="18" charset="-128"/>
              <a:ea typeface="UD デジタル 教科書体 NK-R" panose="02020400000000000000" pitchFamily="18" charset="-128"/>
            </a:endParaRPr>
          </a:p>
        </p:txBody>
      </p:sp>
      <p:sp>
        <p:nvSpPr>
          <p:cNvPr id="14" name="正方形/長方形 13">
            <a:extLst>
              <a:ext uri="{FF2B5EF4-FFF2-40B4-BE49-F238E27FC236}">
                <a16:creationId xmlns:a16="http://schemas.microsoft.com/office/drawing/2014/main" id="{8BD9B003-5C4B-4E48-8710-C81AB9040D41}"/>
              </a:ext>
            </a:extLst>
          </p:cNvPr>
          <p:cNvSpPr/>
          <p:nvPr/>
        </p:nvSpPr>
        <p:spPr>
          <a:xfrm>
            <a:off x="3807935" y="1466306"/>
            <a:ext cx="201248" cy="201248"/>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4" name="図 23">
            <a:extLst>
              <a:ext uri="{FF2B5EF4-FFF2-40B4-BE49-F238E27FC236}">
                <a16:creationId xmlns:a16="http://schemas.microsoft.com/office/drawing/2014/main" id="{3C3CD9D2-34DF-43D6-89B2-5A647287190A}"/>
              </a:ext>
            </a:extLst>
          </p:cNvPr>
          <p:cNvPicPr>
            <a:picLocks noChangeAspect="1"/>
          </p:cNvPicPr>
          <p:nvPr/>
        </p:nvPicPr>
        <p:blipFill>
          <a:blip r:embed="rId5" cstate="print">
            <a:extLst>
              <a:ext uri="{28A0092B-C50C-407E-A947-70E740481C1C}">
                <a14:useLocalDpi xmlns:a14="http://schemas.microsoft.com/office/drawing/2010/main"/>
              </a:ext>
            </a:extLst>
          </a:blip>
          <a:srcRect/>
          <a:stretch/>
        </p:blipFill>
        <p:spPr bwMode="auto">
          <a:xfrm>
            <a:off x="10072318" y="649123"/>
            <a:ext cx="544587" cy="544406"/>
          </a:xfrm>
          <a:prstGeom prst="rect">
            <a:avLst/>
          </a:prstGeom>
          <a:noFill/>
          <a:ln>
            <a:noFill/>
          </a:ln>
        </p:spPr>
      </p:pic>
      <p:pic>
        <p:nvPicPr>
          <p:cNvPr id="25" name="図 24" descr="テーブル が含まれている画像&#10;&#10;自動的に生成された説明">
            <a:extLst>
              <a:ext uri="{FF2B5EF4-FFF2-40B4-BE49-F238E27FC236}">
                <a16:creationId xmlns:a16="http://schemas.microsoft.com/office/drawing/2014/main" id="{8EB4B1E7-F7E5-445D-A675-37B9DED70A50}"/>
              </a:ext>
            </a:extLst>
          </p:cNvPr>
          <p:cNvPicPr/>
          <p:nvPr/>
        </p:nvPicPr>
        <p:blipFill>
          <a:blip r:embed="rId6" cstate="print">
            <a:extLst>
              <a:ext uri="{28A0092B-C50C-407E-A947-70E740481C1C}">
                <a14:useLocalDpi xmlns:a14="http://schemas.microsoft.com/office/drawing/2010/main"/>
              </a:ext>
            </a:extLst>
          </a:blip>
          <a:srcRect/>
          <a:stretch/>
        </p:blipFill>
        <p:spPr bwMode="auto">
          <a:xfrm>
            <a:off x="10073305" y="63084"/>
            <a:ext cx="543600" cy="543600"/>
          </a:xfrm>
          <a:prstGeom prst="rect">
            <a:avLst/>
          </a:prstGeom>
          <a:noFill/>
          <a:ln>
            <a:noFill/>
          </a:ln>
        </p:spPr>
      </p:pic>
      <p:pic>
        <p:nvPicPr>
          <p:cNvPr id="26" name="図 25">
            <a:extLst>
              <a:ext uri="{FF2B5EF4-FFF2-40B4-BE49-F238E27FC236}">
                <a16:creationId xmlns:a16="http://schemas.microsoft.com/office/drawing/2014/main" id="{A74B52C7-17BD-4BEC-B40C-3EEF011DEC74}"/>
              </a:ext>
            </a:extLst>
          </p:cNvPr>
          <p:cNvPicPr/>
          <p:nvPr/>
        </p:nvPicPr>
        <p:blipFill>
          <a:blip r:embed="rId7" cstate="print">
            <a:extLst>
              <a:ext uri="{28A0092B-C50C-407E-A947-70E740481C1C}">
                <a14:useLocalDpi xmlns:a14="http://schemas.microsoft.com/office/drawing/2010/main"/>
              </a:ext>
            </a:extLst>
          </a:blip>
          <a:stretch>
            <a:fillRect/>
          </a:stretch>
        </p:blipFill>
        <p:spPr bwMode="auto">
          <a:xfrm>
            <a:off x="9487070" y="643433"/>
            <a:ext cx="543600" cy="543600"/>
          </a:xfrm>
          <a:prstGeom prst="rect">
            <a:avLst/>
          </a:prstGeom>
          <a:noFill/>
          <a:ln>
            <a:noFill/>
          </a:ln>
        </p:spPr>
      </p:pic>
      <p:pic>
        <p:nvPicPr>
          <p:cNvPr id="27" name="図 26" descr="アイコン&#10;&#10;自動的に生成された説明">
            <a:extLst>
              <a:ext uri="{FF2B5EF4-FFF2-40B4-BE49-F238E27FC236}">
                <a16:creationId xmlns:a16="http://schemas.microsoft.com/office/drawing/2014/main" id="{AA7754D5-B24D-415A-A85A-F50083796F14}"/>
              </a:ext>
            </a:extLst>
          </p:cNvPr>
          <p:cNvPicPr/>
          <p:nvPr/>
        </p:nvPicPr>
        <p:blipFill>
          <a:blip r:embed="rId8" cstate="print">
            <a:extLst>
              <a:ext uri="{28A0092B-C50C-407E-A947-70E740481C1C}">
                <a14:useLocalDpi xmlns:a14="http://schemas.microsoft.com/office/drawing/2010/main"/>
              </a:ext>
            </a:extLst>
          </a:blip>
          <a:srcRect/>
          <a:stretch/>
        </p:blipFill>
        <p:spPr bwMode="auto">
          <a:xfrm>
            <a:off x="9487070" y="63084"/>
            <a:ext cx="543600" cy="543600"/>
          </a:xfrm>
          <a:prstGeom prst="rect">
            <a:avLst/>
          </a:prstGeom>
          <a:noFill/>
          <a:ln>
            <a:noFill/>
          </a:ln>
        </p:spPr>
      </p:pic>
    </p:spTree>
    <p:extLst>
      <p:ext uri="{BB962C8B-B14F-4D97-AF65-F5344CB8AC3E}">
        <p14:creationId xmlns:p14="http://schemas.microsoft.com/office/powerpoint/2010/main" val="11923670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28620FCA-9944-4F60-9AD0-80D950C98C2F}"/>
              </a:ext>
            </a:extLst>
          </p:cNvPr>
          <p:cNvSpPr txBox="1"/>
          <p:nvPr/>
        </p:nvSpPr>
        <p:spPr>
          <a:xfrm>
            <a:off x="364489" y="306864"/>
            <a:ext cx="10003473" cy="1079174"/>
          </a:xfrm>
          <a:prstGeom prst="rect">
            <a:avLst/>
          </a:prstGeom>
          <a:noFill/>
        </p:spPr>
        <p:txBody>
          <a:bodyPr wrap="square" lIns="0" tIns="0" rIns="0" bIns="0" rtlCol="0">
            <a:normAutofit/>
          </a:bodyPr>
          <a:lstStyle/>
          <a:p>
            <a:r>
              <a:rPr kumimoji="1" lang="ja-JP" altLang="en-US" sz="2800" dirty="0">
                <a:solidFill>
                  <a:schemeClr val="tx1">
                    <a:lumMod val="65000"/>
                    <a:lumOff val="35000"/>
                  </a:schemeClr>
                </a:solidFill>
                <a:latin typeface="UD デジタル 教科書体 NK-B" panose="02020700000000000000" pitchFamily="18" charset="-128"/>
                <a:ea typeface="UD デジタル 教科書体 NK-B" panose="02020700000000000000" pitchFamily="18" charset="-128"/>
              </a:rPr>
              <a:t>デジタル技術を活用した福祉、医療、子育て等</a:t>
            </a:r>
            <a:endParaRPr kumimoji="1" lang="en-US" altLang="ja-JP" sz="2800" dirty="0">
              <a:solidFill>
                <a:schemeClr val="tx1">
                  <a:lumMod val="65000"/>
                  <a:lumOff val="35000"/>
                </a:schemeClr>
              </a:solidFill>
              <a:latin typeface="UD デジタル 教科書体 NK-B" panose="02020700000000000000" pitchFamily="18" charset="-128"/>
              <a:ea typeface="UD デジタル 教科書体 NK-B" panose="02020700000000000000" pitchFamily="18" charset="-128"/>
            </a:endParaRPr>
          </a:p>
          <a:p>
            <a:r>
              <a:rPr kumimoji="1" lang="ja-JP" altLang="en-US" sz="2800" dirty="0">
                <a:solidFill>
                  <a:schemeClr val="tx1">
                    <a:lumMod val="65000"/>
                    <a:lumOff val="35000"/>
                  </a:schemeClr>
                </a:solidFill>
                <a:latin typeface="UD デジタル 教科書体 NK-B" panose="02020700000000000000" pitchFamily="18" charset="-128"/>
                <a:ea typeface="UD デジタル 教科書体 NK-B" panose="02020700000000000000" pitchFamily="18" charset="-128"/>
              </a:rPr>
              <a:t>ネットワークの強化で目指す包摂的な社会の実現</a:t>
            </a:r>
            <a:endParaRPr kumimoji="1" lang="ja-JP" altLang="en-US" dirty="0">
              <a:solidFill>
                <a:schemeClr val="tx1">
                  <a:lumMod val="65000"/>
                  <a:lumOff val="35000"/>
                </a:schemeClr>
              </a:solidFill>
              <a:latin typeface="UD デジタル 教科書体 NK-B" panose="02020700000000000000" pitchFamily="18" charset="-128"/>
              <a:ea typeface="UD デジタル 教科書体 NK-B" panose="02020700000000000000" pitchFamily="18" charset="-128"/>
            </a:endParaRPr>
          </a:p>
        </p:txBody>
      </p:sp>
      <p:sp>
        <p:nvSpPr>
          <p:cNvPr id="5" name="テキスト ボックス 4">
            <a:extLst>
              <a:ext uri="{FF2B5EF4-FFF2-40B4-BE49-F238E27FC236}">
                <a16:creationId xmlns:a16="http://schemas.microsoft.com/office/drawing/2014/main" id="{16F902B7-4061-4A3B-B4A4-CC88399BF2FF}"/>
              </a:ext>
            </a:extLst>
          </p:cNvPr>
          <p:cNvSpPr txBox="1"/>
          <p:nvPr/>
        </p:nvSpPr>
        <p:spPr>
          <a:xfrm>
            <a:off x="4064000" y="4112717"/>
            <a:ext cx="3718560" cy="1195703"/>
          </a:xfrm>
          <a:prstGeom prst="rect">
            <a:avLst/>
          </a:prstGeom>
          <a:noFill/>
        </p:spPr>
        <p:txBody>
          <a:bodyPr wrap="square" lIns="0" tIns="0" rIns="0" bIns="0" rtlCol="0">
            <a:normAutofit/>
          </a:bodyPr>
          <a:lstStyle/>
          <a:p>
            <a:r>
              <a:rPr kumimoji="1" lang="ja-JP" altLang="en-US" spc="-50" dirty="0">
                <a:solidFill>
                  <a:schemeClr val="tx1">
                    <a:lumMod val="65000"/>
                    <a:lumOff val="35000"/>
                  </a:schemeClr>
                </a:solidFill>
                <a:latin typeface="UD デジタル 教科書体 NK-B" panose="02020700000000000000" pitchFamily="18" charset="-128"/>
                <a:ea typeface="UD デジタル 教科書体 NK-B" panose="02020700000000000000" pitchFamily="18" charset="-128"/>
              </a:rPr>
              <a:t>データ活用によるヘルスケア</a:t>
            </a:r>
            <a:endParaRPr kumimoji="1" lang="en-US" altLang="ja-JP" spc="-50" dirty="0">
              <a:solidFill>
                <a:schemeClr val="tx1">
                  <a:lumMod val="65000"/>
                  <a:lumOff val="35000"/>
                </a:schemeClr>
              </a:solidFill>
              <a:latin typeface="UD デジタル 教科書体 NK-B" panose="02020700000000000000" pitchFamily="18" charset="-128"/>
              <a:ea typeface="UD デジタル 教科書体 NK-B" panose="02020700000000000000" pitchFamily="18" charset="-128"/>
            </a:endParaRPr>
          </a:p>
          <a:p>
            <a:pPr>
              <a:spcBef>
                <a:spcPts val="500"/>
              </a:spcBef>
            </a:pPr>
            <a:r>
              <a:rPr kumimoji="1" lang="ja-JP" altLang="en-US" sz="1400" dirty="0">
                <a:solidFill>
                  <a:schemeClr val="tx1">
                    <a:lumMod val="65000"/>
                    <a:lumOff val="35000"/>
                  </a:schemeClr>
                </a:solidFill>
                <a:latin typeface="UD デジタル 教科書体 NK-R" panose="02020400000000000000" pitchFamily="18" charset="-128"/>
                <a:ea typeface="UD デジタル 教科書体 NK-R" panose="02020400000000000000" pitchFamily="18" charset="-128"/>
              </a:rPr>
              <a:t>日常の食事や運動など、あらゆるデータを活用することで、病気になるリスクを低減したり健康となる情報を伝え、予防医療につなげます。</a:t>
            </a:r>
          </a:p>
        </p:txBody>
      </p:sp>
      <p:sp>
        <p:nvSpPr>
          <p:cNvPr id="6" name="正方形/長方形 5">
            <a:extLst>
              <a:ext uri="{FF2B5EF4-FFF2-40B4-BE49-F238E27FC236}">
                <a16:creationId xmlns:a16="http://schemas.microsoft.com/office/drawing/2014/main" id="{C404B9B1-CCFF-44E1-9EF0-C535467B6ECF}"/>
              </a:ext>
            </a:extLst>
          </p:cNvPr>
          <p:cNvSpPr/>
          <p:nvPr/>
        </p:nvSpPr>
        <p:spPr>
          <a:xfrm>
            <a:off x="3807935" y="4144579"/>
            <a:ext cx="201248" cy="201248"/>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7" name="図 6">
            <a:extLst>
              <a:ext uri="{FF2B5EF4-FFF2-40B4-BE49-F238E27FC236}">
                <a16:creationId xmlns:a16="http://schemas.microsoft.com/office/drawing/2014/main" id="{1C33212D-B6A0-4DCE-AD36-6D436BC95969}"/>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25471" y="1455970"/>
            <a:ext cx="3283199" cy="5675420"/>
          </a:xfrm>
          <a:prstGeom prst="rect">
            <a:avLst/>
          </a:prstGeom>
        </p:spPr>
      </p:pic>
      <p:pic>
        <p:nvPicPr>
          <p:cNvPr id="8" name="図 7" descr="アイコン&#10;&#10;自動的に生成された説明">
            <a:extLst>
              <a:ext uri="{FF2B5EF4-FFF2-40B4-BE49-F238E27FC236}">
                <a16:creationId xmlns:a16="http://schemas.microsoft.com/office/drawing/2014/main" id="{366F98CE-E507-4782-B086-9102745F3996}"/>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645820" y="4069553"/>
            <a:ext cx="2852383" cy="2798901"/>
          </a:xfrm>
          <a:prstGeom prst="rect">
            <a:avLst/>
          </a:prstGeom>
        </p:spPr>
      </p:pic>
      <p:pic>
        <p:nvPicPr>
          <p:cNvPr id="9" name="図 8" descr="燭台 が含まれている画像&#10;&#10;自動的に生成された説明">
            <a:extLst>
              <a:ext uri="{FF2B5EF4-FFF2-40B4-BE49-F238E27FC236}">
                <a16:creationId xmlns:a16="http://schemas.microsoft.com/office/drawing/2014/main" id="{0BF267C2-A26F-4B20-AEAE-93151FD674EF}"/>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7927729" y="1490562"/>
            <a:ext cx="2570475" cy="2172923"/>
          </a:xfrm>
          <a:prstGeom prst="rect">
            <a:avLst/>
          </a:prstGeom>
        </p:spPr>
      </p:pic>
      <p:sp>
        <p:nvSpPr>
          <p:cNvPr id="11" name="スライド番号プレースホルダー 3">
            <a:extLst>
              <a:ext uri="{FF2B5EF4-FFF2-40B4-BE49-F238E27FC236}">
                <a16:creationId xmlns:a16="http://schemas.microsoft.com/office/drawing/2014/main" id="{E4C2B1D5-45D6-40CB-A0AC-471D580D81B6}"/>
              </a:ext>
            </a:extLst>
          </p:cNvPr>
          <p:cNvSpPr>
            <a:spLocks noGrp="1"/>
          </p:cNvSpPr>
          <p:nvPr>
            <p:ph type="sldNum" sz="quarter" idx="12"/>
          </p:nvPr>
        </p:nvSpPr>
        <p:spPr>
          <a:xfrm>
            <a:off x="8130859" y="7126382"/>
            <a:ext cx="2405658" cy="402483"/>
          </a:xfrm>
        </p:spPr>
        <p:txBody>
          <a:bodyPr/>
          <a:lstStyle/>
          <a:p>
            <a:fld id="{2214DDD6-63DB-4919-A1F3-58F090FA2CE2}" type="slidenum">
              <a:rPr kumimoji="1" lang="ja-JP" altLang="en-US" smtClean="0">
                <a:latin typeface="UD デジタル 教科書体 NK-R" panose="02020400000000000000" pitchFamily="18" charset="-128"/>
                <a:ea typeface="UD デジタル 教科書体 NK-R" panose="02020400000000000000" pitchFamily="18" charset="-128"/>
              </a:rPr>
              <a:t>13</a:t>
            </a:fld>
            <a:endParaRPr kumimoji="1" lang="ja-JP" altLang="en-US" dirty="0">
              <a:latin typeface="UD デジタル 教科書体 NK-R" panose="02020400000000000000" pitchFamily="18" charset="-128"/>
              <a:ea typeface="UD デジタル 教科書体 NK-R" panose="02020400000000000000" pitchFamily="18" charset="-128"/>
            </a:endParaRPr>
          </a:p>
        </p:txBody>
      </p:sp>
      <p:sp>
        <p:nvSpPr>
          <p:cNvPr id="12" name="テキスト ボックス 11">
            <a:extLst>
              <a:ext uri="{FF2B5EF4-FFF2-40B4-BE49-F238E27FC236}">
                <a16:creationId xmlns:a16="http://schemas.microsoft.com/office/drawing/2014/main" id="{01659E15-4477-4248-A68E-07A79A573722}"/>
              </a:ext>
            </a:extLst>
          </p:cNvPr>
          <p:cNvSpPr txBox="1"/>
          <p:nvPr/>
        </p:nvSpPr>
        <p:spPr>
          <a:xfrm>
            <a:off x="4064000" y="1434444"/>
            <a:ext cx="3718560" cy="2345393"/>
          </a:xfrm>
          <a:prstGeom prst="rect">
            <a:avLst/>
          </a:prstGeom>
          <a:noFill/>
        </p:spPr>
        <p:txBody>
          <a:bodyPr wrap="square" lIns="0" tIns="0" rIns="0" bIns="0" rtlCol="0">
            <a:normAutofit/>
          </a:bodyPr>
          <a:lstStyle/>
          <a:p>
            <a:r>
              <a:rPr kumimoji="1" lang="ja-JP" altLang="en-US" spc="-50" dirty="0">
                <a:solidFill>
                  <a:schemeClr val="tx1">
                    <a:lumMod val="65000"/>
                    <a:lumOff val="35000"/>
                  </a:schemeClr>
                </a:solidFill>
                <a:latin typeface="UD デジタル 教科書体 NK-B" panose="02020700000000000000" pitchFamily="18" charset="-128"/>
                <a:ea typeface="UD デジタル 教科書体 NK-B" panose="02020700000000000000" pitchFamily="18" charset="-128"/>
              </a:rPr>
              <a:t>地域包括ケアシステムの強化</a:t>
            </a:r>
            <a:endParaRPr kumimoji="1" lang="en-US" altLang="ja-JP" spc="-50" dirty="0">
              <a:solidFill>
                <a:schemeClr val="tx1">
                  <a:lumMod val="65000"/>
                  <a:lumOff val="35000"/>
                </a:schemeClr>
              </a:solidFill>
              <a:latin typeface="UD デジタル 教科書体 NK-B" panose="02020700000000000000" pitchFamily="18" charset="-128"/>
              <a:ea typeface="UD デジタル 教科書体 NK-B" panose="02020700000000000000" pitchFamily="18" charset="-128"/>
            </a:endParaRPr>
          </a:p>
          <a:p>
            <a:pPr>
              <a:spcBef>
                <a:spcPts val="500"/>
              </a:spcBef>
            </a:pPr>
            <a:r>
              <a:rPr kumimoji="1" lang="ja-JP" altLang="en-US" sz="1400" dirty="0">
                <a:solidFill>
                  <a:schemeClr val="tx1">
                    <a:lumMod val="65000"/>
                    <a:lumOff val="35000"/>
                  </a:schemeClr>
                </a:solidFill>
                <a:latin typeface="UD デジタル 教科書体 NK-R" panose="02020400000000000000" pitchFamily="18" charset="-128"/>
                <a:ea typeface="UD デジタル 教科書体 NK-R" panose="02020400000000000000" pitchFamily="18" charset="-128"/>
              </a:rPr>
              <a:t>個人の状況や状態に応じた最適な支援を提供するため介護、福祉、医療等のネットワーク及び情報の蓄積を強化します。</a:t>
            </a:r>
          </a:p>
          <a:p>
            <a:pPr>
              <a:spcBef>
                <a:spcPts val="500"/>
              </a:spcBef>
            </a:pPr>
            <a:r>
              <a:rPr kumimoji="1" lang="ja-JP" altLang="en-US" sz="1400" dirty="0">
                <a:solidFill>
                  <a:schemeClr val="tx1">
                    <a:lumMod val="65000"/>
                    <a:lumOff val="35000"/>
                  </a:schemeClr>
                </a:solidFill>
                <a:latin typeface="UD デジタル 教科書体 NK-R" panose="02020400000000000000" pitchFamily="18" charset="-128"/>
                <a:ea typeface="UD デジタル 教科書体 NK-R" panose="02020400000000000000" pitchFamily="18" charset="-128"/>
              </a:rPr>
              <a:t>家庭における問題には早期に把握し支援し、複合的なケースや困難なケースにはチームで強力に支援します。全体の情報共有や各種制度の横断的運用を行います。</a:t>
            </a:r>
          </a:p>
          <a:p>
            <a:pPr>
              <a:spcBef>
                <a:spcPts val="500"/>
              </a:spcBef>
            </a:pPr>
            <a:endParaRPr kumimoji="1" lang="ja-JP" altLang="en-US" sz="1400" dirty="0">
              <a:solidFill>
                <a:schemeClr val="tx1">
                  <a:lumMod val="65000"/>
                  <a:lumOff val="35000"/>
                </a:schemeClr>
              </a:solidFill>
              <a:latin typeface="UD デジタル 教科書体 NK-R" panose="02020400000000000000" pitchFamily="18" charset="-128"/>
              <a:ea typeface="UD デジタル 教科書体 NK-R" panose="02020400000000000000" pitchFamily="18" charset="-128"/>
            </a:endParaRPr>
          </a:p>
        </p:txBody>
      </p:sp>
      <p:sp>
        <p:nvSpPr>
          <p:cNvPr id="13" name="正方形/長方形 12">
            <a:extLst>
              <a:ext uri="{FF2B5EF4-FFF2-40B4-BE49-F238E27FC236}">
                <a16:creationId xmlns:a16="http://schemas.microsoft.com/office/drawing/2014/main" id="{6098E303-1D1C-4E2D-A8AC-A47A0B38B543}"/>
              </a:ext>
            </a:extLst>
          </p:cNvPr>
          <p:cNvSpPr/>
          <p:nvPr/>
        </p:nvSpPr>
        <p:spPr>
          <a:xfrm>
            <a:off x="3807935" y="1466306"/>
            <a:ext cx="201248" cy="201248"/>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4" name="グループ化 13">
            <a:extLst>
              <a:ext uri="{FF2B5EF4-FFF2-40B4-BE49-F238E27FC236}">
                <a16:creationId xmlns:a16="http://schemas.microsoft.com/office/drawing/2014/main" id="{9F32DD29-F4A1-4DBE-836D-67F0D5951046}"/>
              </a:ext>
            </a:extLst>
          </p:cNvPr>
          <p:cNvGrpSpPr/>
          <p:nvPr/>
        </p:nvGrpSpPr>
        <p:grpSpPr>
          <a:xfrm>
            <a:off x="8319306" y="63084"/>
            <a:ext cx="2297599" cy="1130445"/>
            <a:chOff x="4324982" y="47670"/>
            <a:chExt cx="1749419" cy="861021"/>
          </a:xfrm>
        </p:grpSpPr>
        <p:pic>
          <p:nvPicPr>
            <p:cNvPr id="15" name="図 14">
              <a:extLst>
                <a:ext uri="{FF2B5EF4-FFF2-40B4-BE49-F238E27FC236}">
                  <a16:creationId xmlns:a16="http://schemas.microsoft.com/office/drawing/2014/main" id="{B09335BB-D6B2-4F53-BAC2-9B12DF17AC71}"/>
                </a:ext>
              </a:extLst>
            </p:cNvPr>
            <p:cNvPicPr>
              <a:picLocks noChangeAspect="1"/>
            </p:cNvPicPr>
            <p:nvPr/>
          </p:nvPicPr>
          <p:blipFill>
            <a:blip r:embed="rId5" cstate="print">
              <a:extLst>
                <a:ext uri="{28A0092B-C50C-407E-A947-70E740481C1C}">
                  <a14:useLocalDpi xmlns:a14="http://schemas.microsoft.com/office/drawing/2010/main"/>
                </a:ext>
              </a:extLst>
            </a:blip>
            <a:srcRect/>
            <a:stretch/>
          </p:blipFill>
          <p:spPr bwMode="auto">
            <a:xfrm>
              <a:off x="5213380" y="47670"/>
              <a:ext cx="414655" cy="414020"/>
            </a:xfrm>
            <a:prstGeom prst="rect">
              <a:avLst/>
            </a:prstGeom>
            <a:noFill/>
            <a:ln>
              <a:noFill/>
            </a:ln>
          </p:spPr>
        </p:pic>
        <p:pic>
          <p:nvPicPr>
            <p:cNvPr id="16" name="図 15">
              <a:extLst>
                <a:ext uri="{FF2B5EF4-FFF2-40B4-BE49-F238E27FC236}">
                  <a16:creationId xmlns:a16="http://schemas.microsoft.com/office/drawing/2014/main" id="{ADD4181A-FCE5-490E-83B2-E9E4B822DB5B}"/>
                </a:ext>
              </a:extLst>
            </p:cNvPr>
            <p:cNvPicPr>
              <a:picLocks noChangeAspect="1"/>
            </p:cNvPicPr>
            <p:nvPr/>
          </p:nvPicPr>
          <p:blipFill>
            <a:blip r:embed="rId6" cstate="print">
              <a:extLst>
                <a:ext uri="{28A0092B-C50C-407E-A947-70E740481C1C}">
                  <a14:useLocalDpi xmlns:a14="http://schemas.microsoft.com/office/drawing/2010/main"/>
                </a:ext>
              </a:extLst>
            </a:blip>
            <a:srcRect/>
            <a:stretch/>
          </p:blipFill>
          <p:spPr bwMode="auto">
            <a:xfrm>
              <a:off x="4767014" y="489702"/>
              <a:ext cx="414655" cy="414020"/>
            </a:xfrm>
            <a:prstGeom prst="rect">
              <a:avLst/>
            </a:prstGeom>
            <a:noFill/>
            <a:ln>
              <a:noFill/>
            </a:ln>
          </p:spPr>
        </p:pic>
        <p:pic>
          <p:nvPicPr>
            <p:cNvPr id="17" name="図 16">
              <a:extLst>
                <a:ext uri="{FF2B5EF4-FFF2-40B4-BE49-F238E27FC236}">
                  <a16:creationId xmlns:a16="http://schemas.microsoft.com/office/drawing/2014/main" id="{8479ADA9-A349-4AF7-AA52-C288D4D1401E}"/>
                </a:ext>
              </a:extLst>
            </p:cNvPr>
            <p:cNvPicPr>
              <a:picLocks noChangeAspect="1"/>
            </p:cNvPicPr>
            <p:nvPr/>
          </p:nvPicPr>
          <p:blipFill>
            <a:blip r:embed="rId7" cstate="print">
              <a:extLst>
                <a:ext uri="{28A0092B-C50C-407E-A947-70E740481C1C}">
                  <a14:useLocalDpi xmlns:a14="http://schemas.microsoft.com/office/drawing/2010/main"/>
                </a:ext>
              </a:extLst>
            </a:blip>
            <a:srcRect/>
            <a:stretch/>
          </p:blipFill>
          <p:spPr bwMode="auto">
            <a:xfrm>
              <a:off x="4771348" y="47670"/>
              <a:ext cx="414655" cy="414020"/>
            </a:xfrm>
            <a:prstGeom prst="rect">
              <a:avLst/>
            </a:prstGeom>
            <a:noFill/>
            <a:ln>
              <a:noFill/>
            </a:ln>
          </p:spPr>
        </p:pic>
        <p:pic>
          <p:nvPicPr>
            <p:cNvPr id="18" name="図 17">
              <a:extLst>
                <a:ext uri="{FF2B5EF4-FFF2-40B4-BE49-F238E27FC236}">
                  <a16:creationId xmlns:a16="http://schemas.microsoft.com/office/drawing/2014/main" id="{6A554B06-B3BB-4818-BECB-C46F688A5CAA}"/>
                </a:ext>
              </a:extLst>
            </p:cNvPr>
            <p:cNvPicPr>
              <a:picLocks noChangeAspect="1"/>
            </p:cNvPicPr>
            <p:nvPr/>
          </p:nvPicPr>
          <p:blipFill>
            <a:blip r:embed="rId8" cstate="print">
              <a:extLst>
                <a:ext uri="{28A0092B-C50C-407E-A947-70E740481C1C}">
                  <a14:useLocalDpi xmlns:a14="http://schemas.microsoft.com/office/drawing/2010/main"/>
                </a:ext>
              </a:extLst>
            </a:blip>
            <a:srcRect/>
            <a:stretch/>
          </p:blipFill>
          <p:spPr bwMode="auto">
            <a:xfrm>
              <a:off x="5659746" y="47670"/>
              <a:ext cx="414655" cy="414020"/>
            </a:xfrm>
            <a:prstGeom prst="rect">
              <a:avLst/>
            </a:prstGeom>
            <a:noFill/>
            <a:ln>
              <a:noFill/>
            </a:ln>
          </p:spPr>
        </p:pic>
        <p:pic>
          <p:nvPicPr>
            <p:cNvPr id="19" name="図 18">
              <a:extLst>
                <a:ext uri="{FF2B5EF4-FFF2-40B4-BE49-F238E27FC236}">
                  <a16:creationId xmlns:a16="http://schemas.microsoft.com/office/drawing/2014/main" id="{117C239F-BFE0-4584-A727-77260EF3F352}"/>
                </a:ext>
              </a:extLst>
            </p:cNvPr>
            <p:cNvPicPr>
              <a:picLocks noChangeAspect="1"/>
            </p:cNvPicPr>
            <p:nvPr/>
          </p:nvPicPr>
          <p:blipFill>
            <a:blip r:embed="rId9" cstate="print">
              <a:extLst>
                <a:ext uri="{28A0092B-C50C-407E-A947-70E740481C1C}">
                  <a14:useLocalDpi xmlns:a14="http://schemas.microsoft.com/office/drawing/2010/main"/>
                </a:ext>
              </a:extLst>
            </a:blip>
            <a:srcRect/>
            <a:stretch/>
          </p:blipFill>
          <p:spPr bwMode="auto">
            <a:xfrm>
              <a:off x="4324982" y="489702"/>
              <a:ext cx="414655" cy="414020"/>
            </a:xfrm>
            <a:prstGeom prst="rect">
              <a:avLst/>
            </a:prstGeom>
            <a:noFill/>
            <a:ln>
              <a:noFill/>
            </a:ln>
          </p:spPr>
        </p:pic>
        <p:pic>
          <p:nvPicPr>
            <p:cNvPr id="20" name="図 19">
              <a:extLst>
                <a:ext uri="{FF2B5EF4-FFF2-40B4-BE49-F238E27FC236}">
                  <a16:creationId xmlns:a16="http://schemas.microsoft.com/office/drawing/2014/main" id="{D69C32DC-1DA1-4B36-B0C9-C9E4D82111F0}"/>
                </a:ext>
              </a:extLst>
            </p:cNvPr>
            <p:cNvPicPr>
              <a:picLocks noChangeAspect="1"/>
            </p:cNvPicPr>
            <p:nvPr/>
          </p:nvPicPr>
          <p:blipFill>
            <a:blip r:embed="rId10" cstate="print">
              <a:extLst>
                <a:ext uri="{28A0092B-C50C-407E-A947-70E740481C1C}">
                  <a14:useLocalDpi xmlns:a14="http://schemas.microsoft.com/office/drawing/2010/main"/>
                </a:ext>
              </a:extLst>
            </a:blip>
            <a:srcRect/>
            <a:stretch/>
          </p:blipFill>
          <p:spPr bwMode="auto">
            <a:xfrm>
              <a:off x="4324982" y="47670"/>
              <a:ext cx="414655" cy="414020"/>
            </a:xfrm>
            <a:prstGeom prst="rect">
              <a:avLst/>
            </a:prstGeom>
            <a:noFill/>
            <a:ln>
              <a:noFill/>
            </a:ln>
          </p:spPr>
        </p:pic>
        <p:pic>
          <p:nvPicPr>
            <p:cNvPr id="21" name="図 20">
              <a:extLst>
                <a:ext uri="{FF2B5EF4-FFF2-40B4-BE49-F238E27FC236}">
                  <a16:creationId xmlns:a16="http://schemas.microsoft.com/office/drawing/2014/main" id="{26F5E9C1-C012-4DDE-A054-8AE84B2AE4FD}"/>
                </a:ext>
              </a:extLst>
            </p:cNvPr>
            <p:cNvPicPr>
              <a:picLocks noChangeAspect="1"/>
            </p:cNvPicPr>
            <p:nvPr/>
          </p:nvPicPr>
          <p:blipFill>
            <a:blip r:embed="rId11" cstate="print">
              <a:extLst>
                <a:ext uri="{28A0092B-C50C-407E-A947-70E740481C1C}">
                  <a14:useLocalDpi xmlns:a14="http://schemas.microsoft.com/office/drawing/2010/main"/>
                </a:ext>
              </a:extLst>
            </a:blip>
            <a:srcRect/>
            <a:stretch/>
          </p:blipFill>
          <p:spPr bwMode="auto">
            <a:xfrm>
              <a:off x="5213380" y="489702"/>
              <a:ext cx="414655" cy="414655"/>
            </a:xfrm>
            <a:prstGeom prst="rect">
              <a:avLst/>
            </a:prstGeom>
            <a:noFill/>
            <a:ln>
              <a:noFill/>
            </a:ln>
          </p:spPr>
        </p:pic>
        <p:pic>
          <p:nvPicPr>
            <p:cNvPr id="22" name="図 21">
              <a:extLst>
                <a:ext uri="{FF2B5EF4-FFF2-40B4-BE49-F238E27FC236}">
                  <a16:creationId xmlns:a16="http://schemas.microsoft.com/office/drawing/2014/main" id="{9502BBF4-8435-431C-8ADA-39C7218476CA}"/>
                </a:ext>
              </a:extLst>
            </p:cNvPr>
            <p:cNvPicPr>
              <a:picLocks noChangeAspect="1"/>
            </p:cNvPicPr>
            <p:nvPr/>
          </p:nvPicPr>
          <p:blipFill>
            <a:blip r:embed="rId12" cstate="print">
              <a:extLst>
                <a:ext uri="{28A0092B-C50C-407E-A947-70E740481C1C}">
                  <a14:useLocalDpi xmlns:a14="http://schemas.microsoft.com/office/drawing/2010/main"/>
                </a:ext>
              </a:extLst>
            </a:blip>
            <a:srcRect/>
            <a:stretch/>
          </p:blipFill>
          <p:spPr bwMode="auto">
            <a:xfrm>
              <a:off x="5659746" y="494036"/>
              <a:ext cx="414655" cy="414655"/>
            </a:xfrm>
            <a:prstGeom prst="rect">
              <a:avLst/>
            </a:prstGeom>
            <a:noFill/>
            <a:ln>
              <a:noFill/>
            </a:ln>
          </p:spPr>
        </p:pic>
      </p:grpSp>
    </p:spTree>
    <p:extLst>
      <p:ext uri="{BB962C8B-B14F-4D97-AF65-F5344CB8AC3E}">
        <p14:creationId xmlns:p14="http://schemas.microsoft.com/office/powerpoint/2010/main" val="15490206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A76619FF-BD4D-4A59-99AD-B2475AFBDBA3}"/>
              </a:ext>
            </a:extLst>
          </p:cNvPr>
          <p:cNvSpPr txBox="1"/>
          <p:nvPr/>
        </p:nvSpPr>
        <p:spPr>
          <a:xfrm>
            <a:off x="364489" y="306864"/>
            <a:ext cx="8121343" cy="745692"/>
          </a:xfrm>
          <a:prstGeom prst="rect">
            <a:avLst/>
          </a:prstGeom>
          <a:noFill/>
        </p:spPr>
        <p:txBody>
          <a:bodyPr wrap="square" lIns="0" tIns="0" rIns="0" bIns="0" rtlCol="0">
            <a:noAutofit/>
          </a:bodyPr>
          <a:lstStyle/>
          <a:p>
            <a:r>
              <a:rPr kumimoji="1" lang="ja-JP" altLang="en-US" sz="2800" dirty="0">
                <a:solidFill>
                  <a:schemeClr val="tx1">
                    <a:lumMod val="65000"/>
                    <a:lumOff val="35000"/>
                  </a:schemeClr>
                </a:solidFill>
                <a:latin typeface="UD デジタル 教科書体 NK-B" panose="02020700000000000000" pitchFamily="18" charset="-128"/>
                <a:ea typeface="UD デジタル 教科書体 NK-B" panose="02020700000000000000" pitchFamily="18" charset="-128"/>
              </a:rPr>
              <a:t>デジタル化によるまちづくりの充実で目指す</a:t>
            </a:r>
            <a:endParaRPr kumimoji="1" lang="en-US" altLang="ja-JP" sz="2800" dirty="0">
              <a:solidFill>
                <a:schemeClr val="tx1">
                  <a:lumMod val="65000"/>
                  <a:lumOff val="35000"/>
                </a:schemeClr>
              </a:solidFill>
              <a:latin typeface="UD デジタル 教科書体 NK-B" panose="02020700000000000000" pitchFamily="18" charset="-128"/>
              <a:ea typeface="UD デジタル 教科書体 NK-B" panose="02020700000000000000" pitchFamily="18" charset="-128"/>
            </a:endParaRPr>
          </a:p>
          <a:p>
            <a:r>
              <a:rPr kumimoji="1" lang="ja-JP" altLang="en-US" sz="2800" dirty="0">
                <a:solidFill>
                  <a:schemeClr val="tx1">
                    <a:lumMod val="65000"/>
                    <a:lumOff val="35000"/>
                  </a:schemeClr>
                </a:solidFill>
                <a:latin typeface="UD デジタル 教科書体 NK-B" panose="02020700000000000000" pitchFamily="18" charset="-128"/>
                <a:ea typeface="UD デジタル 教科書体 NK-B" panose="02020700000000000000" pitchFamily="18" charset="-128"/>
              </a:rPr>
              <a:t>人と人がつながるまちの実現</a:t>
            </a:r>
          </a:p>
        </p:txBody>
      </p:sp>
      <p:sp>
        <p:nvSpPr>
          <p:cNvPr id="8" name="テキスト ボックス 7">
            <a:extLst>
              <a:ext uri="{FF2B5EF4-FFF2-40B4-BE49-F238E27FC236}">
                <a16:creationId xmlns:a16="http://schemas.microsoft.com/office/drawing/2014/main" id="{7F12BB6C-8A13-4EAB-9663-812D8E25C3F4}"/>
              </a:ext>
            </a:extLst>
          </p:cNvPr>
          <p:cNvSpPr txBox="1"/>
          <p:nvPr/>
        </p:nvSpPr>
        <p:spPr>
          <a:xfrm>
            <a:off x="4064000" y="4341398"/>
            <a:ext cx="3718560" cy="1499593"/>
          </a:xfrm>
          <a:prstGeom prst="rect">
            <a:avLst/>
          </a:prstGeom>
          <a:noFill/>
        </p:spPr>
        <p:txBody>
          <a:bodyPr wrap="square" lIns="0" tIns="0" rIns="0" bIns="0" rtlCol="0">
            <a:normAutofit/>
          </a:bodyPr>
          <a:lstStyle/>
          <a:p>
            <a:pPr>
              <a:spcBef>
                <a:spcPts val="500"/>
              </a:spcBef>
            </a:pPr>
            <a:r>
              <a:rPr lang="ja-JP" altLang="ja-JP" sz="1800" kern="1200" spc="-100" dirty="0">
                <a:solidFill>
                  <a:srgbClr val="595959"/>
                </a:solidFill>
                <a:effectLst/>
                <a:ea typeface="UD デジタル 教科書体 NK-B" panose="02020700000000000000" pitchFamily="18" charset="-128"/>
                <a:cs typeface="Times New Roman" panose="02020603050405020304" pitchFamily="18" charset="0"/>
              </a:rPr>
              <a:t>ダイバーシティ＆インクルージョンの実現</a:t>
            </a:r>
            <a:r>
              <a:rPr kumimoji="1" lang="ja-JP" altLang="ja-JP" sz="1400" dirty="0">
                <a:solidFill>
                  <a:schemeClr val="tx1">
                    <a:lumMod val="65000"/>
                    <a:lumOff val="35000"/>
                  </a:schemeClr>
                </a:solidFill>
                <a:latin typeface="UD デジタル 教科書体 NK-R" panose="02020400000000000000" pitchFamily="18" charset="-128"/>
                <a:ea typeface="UD デジタル 教科書体 NK-R" panose="02020400000000000000" pitchFamily="18" charset="-128"/>
              </a:rPr>
              <a:t>言語や文化等の背景を相互理解することや伝わる表現に見直し、対象となる方に必要な情報を必要なタイミングで確実に届けることで、国籍や性別、年齢等の多様性を理解しあえる豊かな地域社会を築きます。</a:t>
            </a:r>
          </a:p>
          <a:p>
            <a:endParaRPr kumimoji="1" lang="ja-JP" altLang="en-US" sz="1400" dirty="0">
              <a:solidFill>
                <a:schemeClr val="tx1">
                  <a:lumMod val="65000"/>
                  <a:lumOff val="35000"/>
                </a:schemeClr>
              </a:solidFill>
              <a:latin typeface="UD デジタル 教科書体 NK-R" panose="02020400000000000000" pitchFamily="18" charset="-128"/>
              <a:ea typeface="UD デジタル 教科書体 NK-R" panose="02020400000000000000" pitchFamily="18" charset="-128"/>
            </a:endParaRPr>
          </a:p>
        </p:txBody>
      </p:sp>
      <p:sp>
        <p:nvSpPr>
          <p:cNvPr id="9" name="正方形/長方形 8">
            <a:extLst>
              <a:ext uri="{FF2B5EF4-FFF2-40B4-BE49-F238E27FC236}">
                <a16:creationId xmlns:a16="http://schemas.microsoft.com/office/drawing/2014/main" id="{745352AB-31C3-46EB-8D42-AF0953C7C534}"/>
              </a:ext>
            </a:extLst>
          </p:cNvPr>
          <p:cNvSpPr/>
          <p:nvPr/>
        </p:nvSpPr>
        <p:spPr>
          <a:xfrm>
            <a:off x="3807935" y="4341398"/>
            <a:ext cx="201248" cy="201248"/>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0" name="図 9" descr="部屋 が含まれている画像&#10;&#10;自動的に生成された説明">
            <a:extLst>
              <a:ext uri="{FF2B5EF4-FFF2-40B4-BE49-F238E27FC236}">
                <a16:creationId xmlns:a16="http://schemas.microsoft.com/office/drawing/2014/main" id="{4C4F3E3E-9B93-4C0B-AA14-440F8546F6E2}"/>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7782560" y="4309536"/>
            <a:ext cx="2834886" cy="2395936"/>
          </a:xfrm>
          <a:prstGeom prst="rect">
            <a:avLst/>
          </a:prstGeom>
        </p:spPr>
      </p:pic>
      <p:pic>
        <p:nvPicPr>
          <p:cNvPr id="11" name="図 10">
            <a:extLst>
              <a:ext uri="{FF2B5EF4-FFF2-40B4-BE49-F238E27FC236}">
                <a16:creationId xmlns:a16="http://schemas.microsoft.com/office/drawing/2014/main" id="{C85DEF8B-8831-43CE-A1C6-952321280669}"/>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782560" y="1304646"/>
            <a:ext cx="2274005" cy="2475191"/>
          </a:xfrm>
          <a:prstGeom prst="rect">
            <a:avLst/>
          </a:prstGeom>
        </p:spPr>
      </p:pic>
      <p:pic>
        <p:nvPicPr>
          <p:cNvPr id="13" name="図 12">
            <a:extLst>
              <a:ext uri="{FF2B5EF4-FFF2-40B4-BE49-F238E27FC236}">
                <a16:creationId xmlns:a16="http://schemas.microsoft.com/office/drawing/2014/main" id="{0005B0DF-7D8A-4076-A6F9-5EEEAC405C02}"/>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325471" y="1451512"/>
            <a:ext cx="3283536" cy="5679878"/>
          </a:xfrm>
          <a:prstGeom prst="rect">
            <a:avLst/>
          </a:prstGeom>
        </p:spPr>
      </p:pic>
      <p:sp>
        <p:nvSpPr>
          <p:cNvPr id="12" name="スライド番号プレースホルダー 3">
            <a:extLst>
              <a:ext uri="{FF2B5EF4-FFF2-40B4-BE49-F238E27FC236}">
                <a16:creationId xmlns:a16="http://schemas.microsoft.com/office/drawing/2014/main" id="{B9CBBF16-18C1-4375-9142-3865D9F20603}"/>
              </a:ext>
            </a:extLst>
          </p:cNvPr>
          <p:cNvSpPr>
            <a:spLocks noGrp="1"/>
          </p:cNvSpPr>
          <p:nvPr>
            <p:ph type="sldNum" sz="quarter" idx="12"/>
          </p:nvPr>
        </p:nvSpPr>
        <p:spPr>
          <a:xfrm>
            <a:off x="8130859" y="7126382"/>
            <a:ext cx="2405658" cy="402483"/>
          </a:xfrm>
        </p:spPr>
        <p:txBody>
          <a:bodyPr/>
          <a:lstStyle/>
          <a:p>
            <a:fld id="{2214DDD6-63DB-4919-A1F3-58F090FA2CE2}" type="slidenum">
              <a:rPr kumimoji="1" lang="ja-JP" altLang="en-US" smtClean="0">
                <a:latin typeface="UD デジタル 教科書体 NK-R" panose="02020400000000000000" pitchFamily="18" charset="-128"/>
                <a:ea typeface="UD デジタル 教科書体 NK-R" panose="02020400000000000000" pitchFamily="18" charset="-128"/>
              </a:rPr>
              <a:t>14</a:t>
            </a:fld>
            <a:endParaRPr kumimoji="1" lang="ja-JP" altLang="en-US" dirty="0">
              <a:latin typeface="UD デジタル 教科書体 NK-R" panose="02020400000000000000" pitchFamily="18" charset="-128"/>
              <a:ea typeface="UD デジタル 教科書体 NK-R" panose="02020400000000000000" pitchFamily="18" charset="-128"/>
            </a:endParaRPr>
          </a:p>
        </p:txBody>
      </p:sp>
      <p:sp>
        <p:nvSpPr>
          <p:cNvPr id="16" name="テキスト ボックス 15">
            <a:extLst>
              <a:ext uri="{FF2B5EF4-FFF2-40B4-BE49-F238E27FC236}">
                <a16:creationId xmlns:a16="http://schemas.microsoft.com/office/drawing/2014/main" id="{B0EFF242-5FF1-4894-AEEE-64D6D8140300}"/>
              </a:ext>
            </a:extLst>
          </p:cNvPr>
          <p:cNvSpPr txBox="1"/>
          <p:nvPr/>
        </p:nvSpPr>
        <p:spPr>
          <a:xfrm>
            <a:off x="4064000" y="1434444"/>
            <a:ext cx="3718560" cy="2345393"/>
          </a:xfrm>
          <a:prstGeom prst="rect">
            <a:avLst/>
          </a:prstGeom>
          <a:noFill/>
        </p:spPr>
        <p:txBody>
          <a:bodyPr wrap="square" lIns="0" tIns="0" rIns="0" bIns="0" rtlCol="0">
            <a:normAutofit/>
          </a:bodyPr>
          <a:lstStyle/>
          <a:p>
            <a:r>
              <a:rPr kumimoji="1" lang="ja-JP" altLang="en-US" spc="-50" dirty="0">
                <a:solidFill>
                  <a:schemeClr val="tx1">
                    <a:lumMod val="65000"/>
                    <a:lumOff val="35000"/>
                  </a:schemeClr>
                </a:solidFill>
                <a:latin typeface="UD デジタル 教科書体 NK-B" panose="02020700000000000000" pitchFamily="18" charset="-128"/>
                <a:ea typeface="UD デジタル 教科書体 NK-B" panose="02020700000000000000" pitchFamily="18" charset="-128"/>
              </a:rPr>
              <a:t>デジタル化による効果的なまちづくり</a:t>
            </a:r>
            <a:endParaRPr kumimoji="1" lang="en-US" altLang="ja-JP" spc="-50" dirty="0">
              <a:solidFill>
                <a:schemeClr val="tx1">
                  <a:lumMod val="65000"/>
                  <a:lumOff val="35000"/>
                </a:schemeClr>
              </a:solidFill>
              <a:latin typeface="UD デジタル 教科書体 NK-B" panose="02020700000000000000" pitchFamily="18" charset="-128"/>
              <a:ea typeface="UD デジタル 教科書体 NK-B" panose="02020700000000000000" pitchFamily="18" charset="-128"/>
            </a:endParaRPr>
          </a:p>
          <a:p>
            <a:pPr>
              <a:spcBef>
                <a:spcPts val="500"/>
              </a:spcBef>
            </a:pPr>
            <a:r>
              <a:rPr kumimoji="1" lang="ja-JP" altLang="en-US" sz="1400" dirty="0">
                <a:solidFill>
                  <a:schemeClr val="tx1">
                    <a:lumMod val="65000"/>
                    <a:lumOff val="35000"/>
                  </a:schemeClr>
                </a:solidFill>
                <a:latin typeface="UD デジタル 教科書体 NK-R" panose="02020400000000000000" pitchFamily="18" charset="-128"/>
                <a:ea typeface="UD デジタル 教科書体 NK-R" panose="02020400000000000000" pitchFamily="18" charset="-128"/>
              </a:rPr>
              <a:t>地区の方向性や活動に関する議論の内容や、新たな情報を、デジタル化により集約します。集約したデータを効果的に活用することで、よりよいまちづくりの活動に反映します。</a:t>
            </a:r>
          </a:p>
          <a:p>
            <a:pPr>
              <a:spcBef>
                <a:spcPts val="500"/>
              </a:spcBef>
            </a:pPr>
            <a:r>
              <a:rPr kumimoji="1" lang="en-US" altLang="ja-JP" sz="1400" dirty="0">
                <a:solidFill>
                  <a:schemeClr val="tx1">
                    <a:lumMod val="65000"/>
                    <a:lumOff val="35000"/>
                  </a:schemeClr>
                </a:solidFill>
                <a:latin typeface="UD デジタル 教科書体 NK-R" panose="02020400000000000000" pitchFamily="18" charset="-128"/>
                <a:ea typeface="UD デジタル 教科書体 NK-R" panose="02020400000000000000" pitchFamily="18" charset="-128"/>
              </a:rPr>
              <a:t>SNS</a:t>
            </a:r>
            <a:r>
              <a:rPr kumimoji="1" lang="ja-JP" altLang="en-US" sz="1400" dirty="0">
                <a:solidFill>
                  <a:schemeClr val="tx1">
                    <a:lumMod val="65000"/>
                    <a:lumOff val="35000"/>
                  </a:schemeClr>
                </a:solidFill>
                <a:latin typeface="UD デジタル 教科書体 NK-R" panose="02020400000000000000" pitchFamily="18" charset="-128"/>
                <a:ea typeface="UD デジタル 教科書体 NK-R" panose="02020400000000000000" pitchFamily="18" charset="-128"/>
              </a:rPr>
              <a:t>等のツールを利用し、誰でも、いつでも、どこにいても参加できる場をつくります。また、意見を可視化することで、まちづくりの内容を共有することができます。</a:t>
            </a:r>
          </a:p>
        </p:txBody>
      </p:sp>
      <p:sp>
        <p:nvSpPr>
          <p:cNvPr id="17" name="正方形/長方形 16">
            <a:extLst>
              <a:ext uri="{FF2B5EF4-FFF2-40B4-BE49-F238E27FC236}">
                <a16:creationId xmlns:a16="http://schemas.microsoft.com/office/drawing/2014/main" id="{9AF839DF-657E-4B35-8B19-73250E139A08}"/>
              </a:ext>
            </a:extLst>
          </p:cNvPr>
          <p:cNvSpPr/>
          <p:nvPr/>
        </p:nvSpPr>
        <p:spPr>
          <a:xfrm>
            <a:off x="3807935" y="1466306"/>
            <a:ext cx="201248" cy="201248"/>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0" name="図 19">
            <a:extLst>
              <a:ext uri="{FF2B5EF4-FFF2-40B4-BE49-F238E27FC236}">
                <a16:creationId xmlns:a16="http://schemas.microsoft.com/office/drawing/2014/main" id="{5FA40002-59E2-4131-A6E8-1EDDB4160423}"/>
              </a:ext>
            </a:extLst>
          </p:cNvPr>
          <p:cNvPicPr>
            <a:picLocks noChangeAspect="1"/>
          </p:cNvPicPr>
          <p:nvPr/>
        </p:nvPicPr>
        <p:blipFill>
          <a:blip r:embed="rId5" cstate="print">
            <a:extLst>
              <a:ext uri="{28A0092B-C50C-407E-A947-70E740481C1C}">
                <a14:useLocalDpi xmlns:a14="http://schemas.microsoft.com/office/drawing/2010/main"/>
              </a:ext>
            </a:extLst>
          </a:blip>
          <a:srcRect/>
          <a:stretch/>
        </p:blipFill>
        <p:spPr bwMode="auto">
          <a:xfrm>
            <a:off x="10072316" y="63084"/>
            <a:ext cx="544587" cy="543572"/>
          </a:xfrm>
          <a:prstGeom prst="rect">
            <a:avLst/>
          </a:prstGeom>
          <a:noFill/>
          <a:ln>
            <a:noFill/>
          </a:ln>
        </p:spPr>
      </p:pic>
      <p:pic>
        <p:nvPicPr>
          <p:cNvPr id="22" name="図 21">
            <a:extLst>
              <a:ext uri="{FF2B5EF4-FFF2-40B4-BE49-F238E27FC236}">
                <a16:creationId xmlns:a16="http://schemas.microsoft.com/office/drawing/2014/main" id="{8E8C55D0-D49C-499A-9294-EF9CCBF7E040}"/>
              </a:ext>
            </a:extLst>
          </p:cNvPr>
          <p:cNvPicPr>
            <a:picLocks noChangeAspect="1"/>
          </p:cNvPicPr>
          <p:nvPr/>
        </p:nvPicPr>
        <p:blipFill>
          <a:blip r:embed="rId6" cstate="print">
            <a:extLst>
              <a:ext uri="{28A0092B-C50C-407E-A947-70E740481C1C}">
                <a14:useLocalDpi xmlns:a14="http://schemas.microsoft.com/office/drawing/2010/main"/>
              </a:ext>
            </a:extLst>
          </a:blip>
          <a:srcRect/>
          <a:stretch/>
        </p:blipFill>
        <p:spPr bwMode="auto">
          <a:xfrm>
            <a:off x="8899847" y="63084"/>
            <a:ext cx="544587" cy="543572"/>
          </a:xfrm>
          <a:prstGeom prst="rect">
            <a:avLst/>
          </a:prstGeom>
          <a:noFill/>
          <a:ln>
            <a:noFill/>
          </a:ln>
        </p:spPr>
      </p:pic>
      <p:pic>
        <p:nvPicPr>
          <p:cNvPr id="23" name="図 22">
            <a:extLst>
              <a:ext uri="{FF2B5EF4-FFF2-40B4-BE49-F238E27FC236}">
                <a16:creationId xmlns:a16="http://schemas.microsoft.com/office/drawing/2014/main" id="{84C817D8-A46C-4E45-99D2-600CB16E738F}"/>
              </a:ext>
            </a:extLst>
          </p:cNvPr>
          <p:cNvPicPr>
            <a:picLocks noChangeAspect="1"/>
          </p:cNvPicPr>
          <p:nvPr/>
        </p:nvPicPr>
        <p:blipFill>
          <a:blip r:embed="rId7" cstate="print">
            <a:extLst>
              <a:ext uri="{28A0092B-C50C-407E-A947-70E740481C1C}">
                <a14:useLocalDpi xmlns:a14="http://schemas.microsoft.com/office/drawing/2010/main"/>
              </a:ext>
            </a:extLst>
          </a:blip>
          <a:srcRect/>
          <a:stretch/>
        </p:blipFill>
        <p:spPr bwMode="auto">
          <a:xfrm>
            <a:off x="9486082" y="63084"/>
            <a:ext cx="544587" cy="543572"/>
          </a:xfrm>
          <a:prstGeom prst="rect">
            <a:avLst/>
          </a:prstGeom>
          <a:noFill/>
          <a:ln>
            <a:noFill/>
          </a:ln>
        </p:spPr>
      </p:pic>
      <p:pic>
        <p:nvPicPr>
          <p:cNvPr id="25" name="図 24">
            <a:extLst>
              <a:ext uri="{FF2B5EF4-FFF2-40B4-BE49-F238E27FC236}">
                <a16:creationId xmlns:a16="http://schemas.microsoft.com/office/drawing/2014/main" id="{CCB9D9A9-1121-433B-B2FE-310649060FB4}"/>
              </a:ext>
            </a:extLst>
          </p:cNvPr>
          <p:cNvPicPr>
            <a:picLocks noChangeAspect="1"/>
          </p:cNvPicPr>
          <p:nvPr/>
        </p:nvPicPr>
        <p:blipFill>
          <a:blip r:embed="rId8" cstate="print">
            <a:extLst>
              <a:ext uri="{28A0092B-C50C-407E-A947-70E740481C1C}">
                <a14:useLocalDpi xmlns:a14="http://schemas.microsoft.com/office/drawing/2010/main"/>
              </a:ext>
            </a:extLst>
          </a:blip>
          <a:srcRect/>
          <a:stretch/>
        </p:blipFill>
        <p:spPr bwMode="auto">
          <a:xfrm>
            <a:off x="8899847" y="643433"/>
            <a:ext cx="544587" cy="544406"/>
          </a:xfrm>
          <a:prstGeom prst="rect">
            <a:avLst/>
          </a:prstGeom>
          <a:noFill/>
          <a:ln>
            <a:noFill/>
          </a:ln>
        </p:spPr>
      </p:pic>
      <p:pic>
        <p:nvPicPr>
          <p:cNvPr id="26" name="図 25">
            <a:extLst>
              <a:ext uri="{FF2B5EF4-FFF2-40B4-BE49-F238E27FC236}">
                <a16:creationId xmlns:a16="http://schemas.microsoft.com/office/drawing/2014/main" id="{02F49FCE-2ED5-4EB4-AEB4-CFC1C11DB4F8}"/>
              </a:ext>
            </a:extLst>
          </p:cNvPr>
          <p:cNvPicPr>
            <a:picLocks noChangeAspect="1"/>
          </p:cNvPicPr>
          <p:nvPr/>
        </p:nvPicPr>
        <p:blipFill>
          <a:blip r:embed="rId9" cstate="print">
            <a:extLst>
              <a:ext uri="{28A0092B-C50C-407E-A947-70E740481C1C}">
                <a14:useLocalDpi xmlns:a14="http://schemas.microsoft.com/office/drawing/2010/main"/>
              </a:ext>
            </a:extLst>
          </a:blip>
          <a:srcRect/>
          <a:stretch/>
        </p:blipFill>
        <p:spPr bwMode="auto">
          <a:xfrm>
            <a:off x="10072316" y="649123"/>
            <a:ext cx="544587" cy="544406"/>
          </a:xfrm>
          <a:prstGeom prst="rect">
            <a:avLst/>
          </a:prstGeom>
          <a:noFill/>
          <a:ln>
            <a:noFill/>
          </a:ln>
        </p:spPr>
      </p:pic>
      <p:pic>
        <p:nvPicPr>
          <p:cNvPr id="27" name="図 26">
            <a:extLst>
              <a:ext uri="{FF2B5EF4-FFF2-40B4-BE49-F238E27FC236}">
                <a16:creationId xmlns:a16="http://schemas.microsoft.com/office/drawing/2014/main" id="{63E7C0B3-9FD6-45A3-B7FA-388DBCB35734}"/>
              </a:ext>
            </a:extLst>
          </p:cNvPr>
          <p:cNvPicPr/>
          <p:nvPr/>
        </p:nvPicPr>
        <p:blipFill>
          <a:blip r:embed="rId10" cstate="print">
            <a:extLst>
              <a:ext uri="{28A0092B-C50C-407E-A947-70E740481C1C}">
                <a14:useLocalDpi xmlns:a14="http://schemas.microsoft.com/office/drawing/2010/main"/>
              </a:ext>
            </a:extLst>
          </a:blip>
          <a:srcRect/>
          <a:stretch/>
        </p:blipFill>
        <p:spPr bwMode="auto">
          <a:xfrm>
            <a:off x="9487069" y="643433"/>
            <a:ext cx="543600" cy="543600"/>
          </a:xfrm>
          <a:prstGeom prst="rect">
            <a:avLst/>
          </a:prstGeom>
          <a:noFill/>
          <a:ln>
            <a:noFill/>
          </a:ln>
        </p:spPr>
      </p:pic>
    </p:spTree>
    <p:extLst>
      <p:ext uri="{BB962C8B-B14F-4D97-AF65-F5344CB8AC3E}">
        <p14:creationId xmlns:p14="http://schemas.microsoft.com/office/powerpoint/2010/main" val="21574244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D801ED06-2852-44A9-9C5B-46876E36437F}"/>
              </a:ext>
            </a:extLst>
          </p:cNvPr>
          <p:cNvSpPr txBox="1"/>
          <p:nvPr/>
        </p:nvSpPr>
        <p:spPr>
          <a:xfrm>
            <a:off x="364489" y="306864"/>
            <a:ext cx="8605701" cy="1048393"/>
          </a:xfrm>
          <a:prstGeom prst="rect">
            <a:avLst/>
          </a:prstGeom>
          <a:noFill/>
        </p:spPr>
        <p:txBody>
          <a:bodyPr wrap="square" lIns="0" tIns="0" rIns="0" bIns="0" rtlCol="0">
            <a:noAutofit/>
          </a:bodyPr>
          <a:lstStyle/>
          <a:p>
            <a:r>
              <a:rPr kumimoji="1" lang="ja-JP" altLang="en-US" sz="2800" spc="-100" dirty="0">
                <a:solidFill>
                  <a:schemeClr val="tx1">
                    <a:lumMod val="65000"/>
                    <a:lumOff val="35000"/>
                  </a:schemeClr>
                </a:solidFill>
                <a:latin typeface="UD デジタル 教科書体 NK-B" panose="02020700000000000000" pitchFamily="18" charset="-128"/>
                <a:ea typeface="UD デジタル 教科書体 NK-B" panose="02020700000000000000" pitchFamily="18" charset="-128"/>
              </a:rPr>
              <a:t>文化財、伝統工芸、スポーツ施設等のデジタル化で目指す</a:t>
            </a:r>
            <a:endParaRPr kumimoji="1" lang="en-US" altLang="ja-JP" sz="2800" spc="-100" dirty="0">
              <a:solidFill>
                <a:schemeClr val="tx1">
                  <a:lumMod val="65000"/>
                  <a:lumOff val="35000"/>
                </a:schemeClr>
              </a:solidFill>
              <a:latin typeface="UD デジタル 教科書体 NK-B" panose="02020700000000000000" pitchFamily="18" charset="-128"/>
              <a:ea typeface="UD デジタル 教科書体 NK-B" panose="02020700000000000000" pitchFamily="18" charset="-128"/>
            </a:endParaRPr>
          </a:p>
          <a:p>
            <a:r>
              <a:rPr kumimoji="1" lang="ja-JP" altLang="en-US" sz="2800" spc="-100" dirty="0">
                <a:solidFill>
                  <a:schemeClr val="tx1">
                    <a:lumMod val="65000"/>
                    <a:lumOff val="35000"/>
                  </a:schemeClr>
                </a:solidFill>
                <a:latin typeface="UD デジタル 教科書体 NK-B" panose="02020700000000000000" pitchFamily="18" charset="-128"/>
                <a:ea typeface="UD デジタル 教科書体 NK-B" panose="02020700000000000000" pitchFamily="18" charset="-128"/>
              </a:rPr>
              <a:t>地域資源の活用</a:t>
            </a:r>
            <a:endParaRPr kumimoji="1" lang="en-US" altLang="ja-JP" sz="2800" spc="-100" dirty="0">
              <a:solidFill>
                <a:schemeClr val="tx1">
                  <a:lumMod val="65000"/>
                  <a:lumOff val="35000"/>
                </a:schemeClr>
              </a:solidFill>
              <a:latin typeface="UD デジタル 教科書体 NK-B" panose="02020700000000000000" pitchFamily="18" charset="-128"/>
              <a:ea typeface="UD デジタル 教科書体 NK-B" panose="02020700000000000000" pitchFamily="18" charset="-128"/>
            </a:endParaRPr>
          </a:p>
        </p:txBody>
      </p:sp>
      <p:sp>
        <p:nvSpPr>
          <p:cNvPr id="4" name="テキスト ボックス 3">
            <a:extLst>
              <a:ext uri="{FF2B5EF4-FFF2-40B4-BE49-F238E27FC236}">
                <a16:creationId xmlns:a16="http://schemas.microsoft.com/office/drawing/2014/main" id="{2E237749-2928-4DA0-9626-92B7B7E410FA}"/>
              </a:ext>
            </a:extLst>
          </p:cNvPr>
          <p:cNvSpPr txBox="1"/>
          <p:nvPr/>
        </p:nvSpPr>
        <p:spPr>
          <a:xfrm>
            <a:off x="4064000" y="1434444"/>
            <a:ext cx="3718560" cy="1645923"/>
          </a:xfrm>
          <a:prstGeom prst="rect">
            <a:avLst/>
          </a:prstGeom>
          <a:noFill/>
        </p:spPr>
        <p:txBody>
          <a:bodyPr wrap="square" lIns="0" tIns="0" rIns="0" bIns="0" rtlCol="0">
            <a:normAutofit/>
          </a:bodyPr>
          <a:lstStyle/>
          <a:p>
            <a:r>
              <a:rPr kumimoji="1" lang="ja-JP" altLang="en-US" spc="-50" dirty="0">
                <a:solidFill>
                  <a:schemeClr val="tx1">
                    <a:lumMod val="65000"/>
                    <a:lumOff val="35000"/>
                  </a:schemeClr>
                </a:solidFill>
                <a:latin typeface="UD デジタル 教科書体 NK-B" panose="02020700000000000000" pitchFamily="18" charset="-128"/>
                <a:ea typeface="UD デジタル 教科書体 NK-B" panose="02020700000000000000" pitchFamily="18" charset="-128"/>
              </a:rPr>
              <a:t>今ある地域資源を未来に継承</a:t>
            </a:r>
            <a:endParaRPr kumimoji="1" lang="en-US" altLang="ja-JP" spc="-50" dirty="0">
              <a:solidFill>
                <a:schemeClr val="tx1">
                  <a:lumMod val="65000"/>
                  <a:lumOff val="35000"/>
                </a:schemeClr>
              </a:solidFill>
              <a:latin typeface="UD デジタル 教科書体 NK-B" panose="02020700000000000000" pitchFamily="18" charset="-128"/>
              <a:ea typeface="UD デジタル 教科書体 NK-B" panose="02020700000000000000" pitchFamily="18" charset="-128"/>
            </a:endParaRPr>
          </a:p>
          <a:p>
            <a:pPr>
              <a:spcBef>
                <a:spcPts val="500"/>
              </a:spcBef>
            </a:pPr>
            <a:r>
              <a:rPr kumimoji="1" lang="ja-JP" altLang="en-US" sz="1400" dirty="0">
                <a:solidFill>
                  <a:schemeClr val="tx1">
                    <a:lumMod val="65000"/>
                    <a:lumOff val="35000"/>
                  </a:schemeClr>
                </a:solidFill>
                <a:latin typeface="UD デジタル 教科書体 NK-R" panose="02020400000000000000" pitchFamily="18" charset="-128"/>
                <a:ea typeface="UD デジタル 教科書体 NK-R" panose="02020400000000000000" pitchFamily="18" charset="-128"/>
              </a:rPr>
              <a:t>様々な文化や伝統、技術などをデジタル化により継承し、新たな活用を進めていきます。</a:t>
            </a:r>
          </a:p>
        </p:txBody>
      </p:sp>
      <p:sp>
        <p:nvSpPr>
          <p:cNvPr id="5" name="正方形/長方形 4">
            <a:extLst>
              <a:ext uri="{FF2B5EF4-FFF2-40B4-BE49-F238E27FC236}">
                <a16:creationId xmlns:a16="http://schemas.microsoft.com/office/drawing/2014/main" id="{26EEDB35-194D-445A-A0C5-0D697653FB6C}"/>
              </a:ext>
            </a:extLst>
          </p:cNvPr>
          <p:cNvSpPr/>
          <p:nvPr/>
        </p:nvSpPr>
        <p:spPr>
          <a:xfrm>
            <a:off x="3807935" y="1466306"/>
            <a:ext cx="201248" cy="201248"/>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テキスト ボックス 5">
            <a:extLst>
              <a:ext uri="{FF2B5EF4-FFF2-40B4-BE49-F238E27FC236}">
                <a16:creationId xmlns:a16="http://schemas.microsoft.com/office/drawing/2014/main" id="{4CA8F786-6614-4524-9FC7-A6AA768A3748}"/>
              </a:ext>
            </a:extLst>
          </p:cNvPr>
          <p:cNvSpPr txBox="1"/>
          <p:nvPr/>
        </p:nvSpPr>
        <p:spPr>
          <a:xfrm>
            <a:off x="4064000" y="3218227"/>
            <a:ext cx="3718560" cy="1971725"/>
          </a:xfrm>
          <a:prstGeom prst="rect">
            <a:avLst/>
          </a:prstGeom>
          <a:noFill/>
        </p:spPr>
        <p:txBody>
          <a:bodyPr wrap="square" lIns="0" tIns="0" rIns="0" bIns="0" rtlCol="0">
            <a:normAutofit/>
          </a:bodyPr>
          <a:lstStyle/>
          <a:p>
            <a:r>
              <a:rPr kumimoji="1" lang="ja-JP" altLang="en-US" spc="-50" dirty="0">
                <a:solidFill>
                  <a:schemeClr val="tx1">
                    <a:lumMod val="65000"/>
                    <a:lumOff val="35000"/>
                  </a:schemeClr>
                </a:solidFill>
                <a:latin typeface="UD デジタル 教科書体 NK-B" panose="02020700000000000000" pitchFamily="18" charset="-128"/>
                <a:ea typeface="UD デジタル 教科書体 NK-B" panose="02020700000000000000" pitchFamily="18" charset="-128"/>
              </a:rPr>
              <a:t>デジタル教材の活用</a:t>
            </a:r>
            <a:endParaRPr kumimoji="1" lang="en-US" altLang="ja-JP" spc="-50" dirty="0">
              <a:solidFill>
                <a:schemeClr val="tx1">
                  <a:lumMod val="65000"/>
                  <a:lumOff val="35000"/>
                </a:schemeClr>
              </a:solidFill>
              <a:latin typeface="UD デジタル 教科書体 NK-B" panose="02020700000000000000" pitchFamily="18" charset="-128"/>
              <a:ea typeface="UD デジタル 教科書体 NK-B" panose="02020700000000000000" pitchFamily="18" charset="-128"/>
            </a:endParaRPr>
          </a:p>
          <a:p>
            <a:pPr>
              <a:spcBef>
                <a:spcPts val="500"/>
              </a:spcBef>
            </a:pPr>
            <a:r>
              <a:rPr kumimoji="1" lang="ja-JP" altLang="en-US" sz="1400" dirty="0">
                <a:solidFill>
                  <a:schemeClr val="tx1">
                    <a:lumMod val="65000"/>
                    <a:lumOff val="35000"/>
                  </a:schemeClr>
                </a:solidFill>
                <a:latin typeface="UD デジタル 教科書体 NK-R" panose="02020400000000000000" pitchFamily="18" charset="-128"/>
                <a:ea typeface="UD デジタル 教科書体 NK-R" panose="02020400000000000000" pitchFamily="18" charset="-128"/>
              </a:rPr>
              <a:t>デジタル化した地域資源を教材として活用します。歴史的な建築物やまちなみをデータ化することで、当時の様子を体験できるようにします。</a:t>
            </a:r>
          </a:p>
        </p:txBody>
      </p:sp>
      <p:sp>
        <p:nvSpPr>
          <p:cNvPr id="7" name="正方形/長方形 6">
            <a:extLst>
              <a:ext uri="{FF2B5EF4-FFF2-40B4-BE49-F238E27FC236}">
                <a16:creationId xmlns:a16="http://schemas.microsoft.com/office/drawing/2014/main" id="{D3CC7086-B3D4-49BD-A1AA-3EB0A3787C53}"/>
              </a:ext>
            </a:extLst>
          </p:cNvPr>
          <p:cNvSpPr/>
          <p:nvPr/>
        </p:nvSpPr>
        <p:spPr>
          <a:xfrm>
            <a:off x="3807935" y="3250089"/>
            <a:ext cx="201248" cy="201248"/>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8" name="図 7" descr="パソコンの画面&#10;&#10;自動的に生成された説明">
            <a:extLst>
              <a:ext uri="{FF2B5EF4-FFF2-40B4-BE49-F238E27FC236}">
                <a16:creationId xmlns:a16="http://schemas.microsoft.com/office/drawing/2014/main" id="{65A7A5A5-BB7B-49A8-AAF6-BF967592A205}"/>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7837377" y="1412763"/>
            <a:ext cx="2152075" cy="2225233"/>
          </a:xfrm>
          <a:prstGeom prst="rect">
            <a:avLst/>
          </a:prstGeom>
        </p:spPr>
      </p:pic>
      <p:pic>
        <p:nvPicPr>
          <p:cNvPr id="9" name="図 8">
            <a:extLst>
              <a:ext uri="{FF2B5EF4-FFF2-40B4-BE49-F238E27FC236}">
                <a16:creationId xmlns:a16="http://schemas.microsoft.com/office/drawing/2014/main" id="{AB1644C3-59CF-4DBE-B020-0830784EED38}"/>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792606" y="3918939"/>
            <a:ext cx="2283851" cy="2542025"/>
          </a:xfrm>
          <a:prstGeom prst="rect">
            <a:avLst/>
          </a:prstGeom>
        </p:spPr>
      </p:pic>
      <p:pic>
        <p:nvPicPr>
          <p:cNvPr id="11" name="図 10">
            <a:extLst>
              <a:ext uri="{FF2B5EF4-FFF2-40B4-BE49-F238E27FC236}">
                <a16:creationId xmlns:a16="http://schemas.microsoft.com/office/drawing/2014/main" id="{82C76B34-F608-434A-88EF-1057D06A13B7}"/>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325471" y="1456085"/>
            <a:ext cx="3283536" cy="5670732"/>
          </a:xfrm>
          <a:prstGeom prst="rect">
            <a:avLst/>
          </a:prstGeom>
        </p:spPr>
      </p:pic>
      <p:sp>
        <p:nvSpPr>
          <p:cNvPr id="13" name="スライド番号プレースホルダー 3">
            <a:extLst>
              <a:ext uri="{FF2B5EF4-FFF2-40B4-BE49-F238E27FC236}">
                <a16:creationId xmlns:a16="http://schemas.microsoft.com/office/drawing/2014/main" id="{7AE91956-54E7-4318-8A1C-A348FD840945}"/>
              </a:ext>
            </a:extLst>
          </p:cNvPr>
          <p:cNvSpPr>
            <a:spLocks noGrp="1"/>
          </p:cNvSpPr>
          <p:nvPr>
            <p:ph type="sldNum" sz="quarter" idx="12"/>
          </p:nvPr>
        </p:nvSpPr>
        <p:spPr>
          <a:xfrm>
            <a:off x="8130859" y="7126382"/>
            <a:ext cx="2405658" cy="402483"/>
          </a:xfrm>
        </p:spPr>
        <p:txBody>
          <a:bodyPr/>
          <a:lstStyle/>
          <a:p>
            <a:fld id="{2214DDD6-63DB-4919-A1F3-58F090FA2CE2}" type="slidenum">
              <a:rPr kumimoji="1" lang="ja-JP" altLang="en-US" smtClean="0">
                <a:latin typeface="UD デジタル 教科書体 NK-R" panose="02020400000000000000" pitchFamily="18" charset="-128"/>
                <a:ea typeface="UD デジタル 教科書体 NK-R" panose="02020400000000000000" pitchFamily="18" charset="-128"/>
              </a:rPr>
              <a:t>15</a:t>
            </a:fld>
            <a:endParaRPr kumimoji="1" lang="ja-JP" altLang="en-US" dirty="0">
              <a:latin typeface="UD デジタル 教科書体 NK-R" panose="02020400000000000000" pitchFamily="18" charset="-128"/>
              <a:ea typeface="UD デジタル 教科書体 NK-R" panose="02020400000000000000" pitchFamily="18" charset="-128"/>
            </a:endParaRPr>
          </a:p>
        </p:txBody>
      </p:sp>
      <p:pic>
        <p:nvPicPr>
          <p:cNvPr id="14" name="図 13">
            <a:extLst>
              <a:ext uri="{FF2B5EF4-FFF2-40B4-BE49-F238E27FC236}">
                <a16:creationId xmlns:a16="http://schemas.microsoft.com/office/drawing/2014/main" id="{E7B8B9D9-AFB7-4266-9C99-FF9C1F2B9773}"/>
              </a:ext>
            </a:extLst>
          </p:cNvPr>
          <p:cNvPicPr>
            <a:picLocks noChangeAspect="1"/>
          </p:cNvPicPr>
          <p:nvPr/>
        </p:nvPicPr>
        <p:blipFill>
          <a:blip r:embed="rId5" cstate="print">
            <a:extLst>
              <a:ext uri="{28A0092B-C50C-407E-A947-70E740481C1C}">
                <a14:useLocalDpi xmlns:a14="http://schemas.microsoft.com/office/drawing/2010/main"/>
              </a:ext>
            </a:extLst>
          </a:blip>
          <a:srcRect/>
          <a:stretch/>
        </p:blipFill>
        <p:spPr bwMode="auto">
          <a:xfrm>
            <a:off x="8899847" y="63084"/>
            <a:ext cx="544587" cy="543572"/>
          </a:xfrm>
          <a:prstGeom prst="rect">
            <a:avLst/>
          </a:prstGeom>
          <a:noFill/>
          <a:ln>
            <a:noFill/>
          </a:ln>
        </p:spPr>
      </p:pic>
      <p:pic>
        <p:nvPicPr>
          <p:cNvPr id="15" name="図 14">
            <a:extLst>
              <a:ext uri="{FF2B5EF4-FFF2-40B4-BE49-F238E27FC236}">
                <a16:creationId xmlns:a16="http://schemas.microsoft.com/office/drawing/2014/main" id="{8EB63AB7-53A1-46B3-AEBC-D639DF13FE9D}"/>
              </a:ext>
            </a:extLst>
          </p:cNvPr>
          <p:cNvPicPr>
            <a:picLocks noChangeAspect="1"/>
          </p:cNvPicPr>
          <p:nvPr/>
        </p:nvPicPr>
        <p:blipFill>
          <a:blip r:embed="rId6" cstate="print">
            <a:extLst>
              <a:ext uri="{28A0092B-C50C-407E-A947-70E740481C1C}">
                <a14:useLocalDpi xmlns:a14="http://schemas.microsoft.com/office/drawing/2010/main"/>
              </a:ext>
            </a:extLst>
          </a:blip>
          <a:srcRect/>
          <a:stretch/>
        </p:blipFill>
        <p:spPr bwMode="auto">
          <a:xfrm>
            <a:off x="10072316" y="63084"/>
            <a:ext cx="544587" cy="543572"/>
          </a:xfrm>
          <a:prstGeom prst="rect">
            <a:avLst/>
          </a:prstGeom>
          <a:noFill/>
          <a:ln>
            <a:noFill/>
          </a:ln>
        </p:spPr>
      </p:pic>
      <p:pic>
        <p:nvPicPr>
          <p:cNvPr id="17" name="図 16">
            <a:extLst>
              <a:ext uri="{FF2B5EF4-FFF2-40B4-BE49-F238E27FC236}">
                <a16:creationId xmlns:a16="http://schemas.microsoft.com/office/drawing/2014/main" id="{40D1F0D0-C381-456F-8389-42103E75A6EE}"/>
              </a:ext>
            </a:extLst>
          </p:cNvPr>
          <p:cNvPicPr>
            <a:picLocks noChangeAspect="1"/>
          </p:cNvPicPr>
          <p:nvPr/>
        </p:nvPicPr>
        <p:blipFill>
          <a:blip r:embed="rId7" cstate="print">
            <a:extLst>
              <a:ext uri="{28A0092B-C50C-407E-A947-70E740481C1C}">
                <a14:useLocalDpi xmlns:a14="http://schemas.microsoft.com/office/drawing/2010/main"/>
              </a:ext>
            </a:extLst>
          </a:blip>
          <a:srcRect/>
          <a:stretch/>
        </p:blipFill>
        <p:spPr bwMode="auto">
          <a:xfrm>
            <a:off x="9486082" y="63084"/>
            <a:ext cx="544587" cy="543572"/>
          </a:xfrm>
          <a:prstGeom prst="rect">
            <a:avLst/>
          </a:prstGeom>
          <a:noFill/>
          <a:ln>
            <a:noFill/>
          </a:ln>
        </p:spPr>
      </p:pic>
      <p:pic>
        <p:nvPicPr>
          <p:cNvPr id="21" name="図 20">
            <a:extLst>
              <a:ext uri="{FF2B5EF4-FFF2-40B4-BE49-F238E27FC236}">
                <a16:creationId xmlns:a16="http://schemas.microsoft.com/office/drawing/2014/main" id="{B17E7A3E-8698-48F4-BFFC-BC9C0EE732F3}"/>
              </a:ext>
            </a:extLst>
          </p:cNvPr>
          <p:cNvPicPr>
            <a:picLocks noChangeAspect="1"/>
          </p:cNvPicPr>
          <p:nvPr/>
        </p:nvPicPr>
        <p:blipFill>
          <a:blip r:embed="rId8" cstate="print">
            <a:extLst>
              <a:ext uri="{28A0092B-C50C-407E-A947-70E740481C1C}">
                <a14:useLocalDpi xmlns:a14="http://schemas.microsoft.com/office/drawing/2010/main"/>
              </a:ext>
            </a:extLst>
          </a:blip>
          <a:srcRect/>
          <a:stretch/>
        </p:blipFill>
        <p:spPr bwMode="auto">
          <a:xfrm>
            <a:off x="10072316" y="649123"/>
            <a:ext cx="544587" cy="544406"/>
          </a:xfrm>
          <a:prstGeom prst="rect">
            <a:avLst/>
          </a:prstGeom>
          <a:noFill/>
          <a:ln>
            <a:noFill/>
          </a:ln>
        </p:spPr>
      </p:pic>
      <p:pic>
        <p:nvPicPr>
          <p:cNvPr id="22" name="図 21">
            <a:extLst>
              <a:ext uri="{FF2B5EF4-FFF2-40B4-BE49-F238E27FC236}">
                <a16:creationId xmlns:a16="http://schemas.microsoft.com/office/drawing/2014/main" id="{92BAD5B5-9BE5-4228-8926-55858817BE18}"/>
              </a:ext>
            </a:extLst>
          </p:cNvPr>
          <p:cNvPicPr/>
          <p:nvPr/>
        </p:nvPicPr>
        <p:blipFill>
          <a:blip r:embed="rId9" cstate="print">
            <a:extLst>
              <a:ext uri="{28A0092B-C50C-407E-A947-70E740481C1C}">
                <a14:useLocalDpi xmlns:a14="http://schemas.microsoft.com/office/drawing/2010/main"/>
              </a:ext>
            </a:extLst>
          </a:blip>
          <a:srcRect/>
          <a:stretch/>
        </p:blipFill>
        <p:spPr bwMode="auto">
          <a:xfrm>
            <a:off x="8900834" y="649123"/>
            <a:ext cx="543600" cy="543600"/>
          </a:xfrm>
          <a:prstGeom prst="rect">
            <a:avLst/>
          </a:prstGeom>
          <a:noFill/>
          <a:ln>
            <a:noFill/>
          </a:ln>
        </p:spPr>
      </p:pic>
      <p:pic>
        <p:nvPicPr>
          <p:cNvPr id="23" name="図 22">
            <a:extLst>
              <a:ext uri="{FF2B5EF4-FFF2-40B4-BE49-F238E27FC236}">
                <a16:creationId xmlns:a16="http://schemas.microsoft.com/office/drawing/2014/main" id="{30EA261A-11C5-4AEA-A286-618FCB379623}"/>
              </a:ext>
            </a:extLst>
          </p:cNvPr>
          <p:cNvPicPr/>
          <p:nvPr/>
        </p:nvPicPr>
        <p:blipFill>
          <a:blip r:embed="rId10" cstate="print">
            <a:extLst>
              <a:ext uri="{28A0092B-C50C-407E-A947-70E740481C1C}">
                <a14:useLocalDpi xmlns:a14="http://schemas.microsoft.com/office/drawing/2010/main"/>
              </a:ext>
            </a:extLst>
          </a:blip>
          <a:srcRect/>
          <a:stretch/>
        </p:blipFill>
        <p:spPr bwMode="auto">
          <a:xfrm>
            <a:off x="9487069" y="649123"/>
            <a:ext cx="543600" cy="543600"/>
          </a:xfrm>
          <a:prstGeom prst="rect">
            <a:avLst/>
          </a:prstGeom>
          <a:noFill/>
          <a:ln>
            <a:noFill/>
          </a:ln>
        </p:spPr>
      </p:pic>
    </p:spTree>
    <p:extLst>
      <p:ext uri="{BB962C8B-B14F-4D97-AF65-F5344CB8AC3E}">
        <p14:creationId xmlns:p14="http://schemas.microsoft.com/office/powerpoint/2010/main" val="13785370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四角形: 角を丸くする 5">
            <a:extLst>
              <a:ext uri="{FF2B5EF4-FFF2-40B4-BE49-F238E27FC236}">
                <a16:creationId xmlns:a16="http://schemas.microsoft.com/office/drawing/2014/main" id="{D2195490-2E1F-418B-B9DC-1E062AED7FF3}"/>
              </a:ext>
            </a:extLst>
          </p:cNvPr>
          <p:cNvSpPr/>
          <p:nvPr/>
        </p:nvSpPr>
        <p:spPr>
          <a:xfrm>
            <a:off x="0" y="0"/>
            <a:ext cx="10691813" cy="7559675"/>
          </a:xfrm>
          <a:prstGeom prst="roundRect">
            <a:avLst>
              <a:gd name="adj" fmla="val 0"/>
            </a:avLst>
          </a:prstGeom>
          <a:gradFill flip="none" rotWithShape="1">
            <a:gsLst>
              <a:gs pos="0">
                <a:schemeClr val="accent5">
                  <a:lumMod val="40000"/>
                  <a:lumOff val="60000"/>
                </a:schemeClr>
              </a:gs>
              <a:gs pos="62000">
                <a:schemeClr val="bg1"/>
              </a:gs>
            </a:gsLst>
            <a:lin ang="10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a:extLst>
              <a:ext uri="{FF2B5EF4-FFF2-40B4-BE49-F238E27FC236}">
                <a16:creationId xmlns:a16="http://schemas.microsoft.com/office/drawing/2014/main" id="{397F3C3A-A8C8-4F50-B4DC-209C0A1F1049}"/>
              </a:ext>
            </a:extLst>
          </p:cNvPr>
          <p:cNvSpPr txBox="1"/>
          <p:nvPr/>
        </p:nvSpPr>
        <p:spPr>
          <a:xfrm>
            <a:off x="824089" y="3346875"/>
            <a:ext cx="4213131" cy="865923"/>
          </a:xfrm>
          <a:prstGeom prst="rect">
            <a:avLst/>
          </a:prstGeom>
        </p:spPr>
        <p:txBody>
          <a:bodyPr vert="horz" lIns="91440" tIns="45720" rIns="91440" bIns="45720" rtlCol="0" anchor="t" anchorCtr="0">
            <a:normAutofit/>
          </a:bodyPr>
          <a:lstStyle/>
          <a:p>
            <a:r>
              <a:rPr kumimoji="1" lang="ja-JP" altLang="en-US" sz="4000" dirty="0">
                <a:solidFill>
                  <a:schemeClr val="accent5">
                    <a:lumMod val="75000"/>
                  </a:schemeClr>
                </a:solidFill>
                <a:latin typeface="UD デジタル 教科書体 NK-B" panose="02020700000000000000" pitchFamily="18" charset="-128"/>
                <a:ea typeface="UD デジタル 教科書体 NK-B" panose="02020700000000000000" pitchFamily="18" charset="-128"/>
              </a:rPr>
              <a:t>安心なＤＸへ</a:t>
            </a:r>
          </a:p>
        </p:txBody>
      </p:sp>
      <p:pic>
        <p:nvPicPr>
          <p:cNvPr id="9" name="図 8">
            <a:extLst>
              <a:ext uri="{FF2B5EF4-FFF2-40B4-BE49-F238E27FC236}">
                <a16:creationId xmlns:a16="http://schemas.microsoft.com/office/drawing/2014/main" id="{1F98B52E-2A7D-4E09-977F-60CC4CD0ACF5}"/>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5156879" y="1845094"/>
            <a:ext cx="5293358" cy="3869486"/>
          </a:xfrm>
          <a:prstGeom prst="rect">
            <a:avLst/>
          </a:prstGeom>
        </p:spPr>
      </p:pic>
      <p:sp>
        <p:nvSpPr>
          <p:cNvPr id="7" name="スライド番号プレースホルダー 3">
            <a:extLst>
              <a:ext uri="{FF2B5EF4-FFF2-40B4-BE49-F238E27FC236}">
                <a16:creationId xmlns:a16="http://schemas.microsoft.com/office/drawing/2014/main" id="{F19A7707-87EF-4A66-A3D0-D0AFA38D1DB9}"/>
              </a:ext>
            </a:extLst>
          </p:cNvPr>
          <p:cNvSpPr>
            <a:spLocks noGrp="1"/>
          </p:cNvSpPr>
          <p:nvPr>
            <p:ph type="sldNum" sz="quarter" idx="12"/>
          </p:nvPr>
        </p:nvSpPr>
        <p:spPr>
          <a:xfrm>
            <a:off x="8130859" y="7126382"/>
            <a:ext cx="2405658" cy="402483"/>
          </a:xfrm>
        </p:spPr>
        <p:txBody>
          <a:bodyPr/>
          <a:lstStyle/>
          <a:p>
            <a:fld id="{2214DDD6-63DB-4919-A1F3-58F090FA2CE2}" type="slidenum">
              <a:rPr kumimoji="1" lang="ja-JP" altLang="en-US" smtClean="0">
                <a:latin typeface="UD デジタル 教科書体 NK-R" panose="02020400000000000000" pitchFamily="18" charset="-128"/>
                <a:ea typeface="UD デジタル 教科書体 NK-R" panose="02020400000000000000" pitchFamily="18" charset="-128"/>
              </a:rPr>
              <a:t>16</a:t>
            </a:fld>
            <a:endParaRPr kumimoji="1" lang="ja-JP" altLang="en-US" dirty="0">
              <a:latin typeface="UD デジタル 教科書体 NK-R" panose="02020400000000000000" pitchFamily="18" charset="-128"/>
              <a:ea typeface="UD デジタル 教科書体 NK-R" panose="02020400000000000000" pitchFamily="18" charset="-128"/>
            </a:endParaRPr>
          </a:p>
        </p:txBody>
      </p:sp>
    </p:spTree>
    <p:extLst>
      <p:ext uri="{BB962C8B-B14F-4D97-AF65-F5344CB8AC3E}">
        <p14:creationId xmlns:p14="http://schemas.microsoft.com/office/powerpoint/2010/main" val="15310420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四角形: 角を丸くする 14">
            <a:extLst>
              <a:ext uri="{FF2B5EF4-FFF2-40B4-BE49-F238E27FC236}">
                <a16:creationId xmlns:a16="http://schemas.microsoft.com/office/drawing/2014/main" id="{AFB711AD-A081-4870-AA43-8F7767D5FAC9}"/>
              </a:ext>
            </a:extLst>
          </p:cNvPr>
          <p:cNvSpPr/>
          <p:nvPr/>
        </p:nvSpPr>
        <p:spPr>
          <a:xfrm>
            <a:off x="0" y="0"/>
            <a:ext cx="10691813" cy="7559675"/>
          </a:xfrm>
          <a:prstGeom prst="roundRect">
            <a:avLst>
              <a:gd name="adj" fmla="val 0"/>
            </a:avLst>
          </a:prstGeom>
          <a:solidFill>
            <a:srgbClr val="EAF2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テキスト ボックス 16">
            <a:extLst>
              <a:ext uri="{FF2B5EF4-FFF2-40B4-BE49-F238E27FC236}">
                <a16:creationId xmlns:a16="http://schemas.microsoft.com/office/drawing/2014/main" id="{68149639-121C-4CC4-A5DD-FC815608001B}"/>
              </a:ext>
            </a:extLst>
          </p:cNvPr>
          <p:cNvSpPr txBox="1"/>
          <p:nvPr/>
        </p:nvSpPr>
        <p:spPr>
          <a:xfrm>
            <a:off x="498195" y="383115"/>
            <a:ext cx="9178369" cy="667602"/>
          </a:xfrm>
          <a:prstGeom prst="rect">
            <a:avLst/>
          </a:prstGeom>
          <a:noFill/>
        </p:spPr>
        <p:txBody>
          <a:bodyPr wrap="square" lIns="0" tIns="0" rIns="0" bIns="0" rtlCol="0">
            <a:noAutofit/>
          </a:bodyPr>
          <a:lstStyle/>
          <a:p>
            <a:r>
              <a:rPr kumimoji="1" lang="ja-JP" altLang="en-US" sz="4000" dirty="0">
                <a:solidFill>
                  <a:schemeClr val="accent5">
                    <a:lumMod val="75000"/>
                  </a:schemeClr>
                </a:solidFill>
                <a:latin typeface="UD デジタル 教科書体 NK-B" panose="02020700000000000000" pitchFamily="18" charset="-128"/>
                <a:ea typeface="UD デジタル 教科書体 NK-B" panose="02020700000000000000" pitchFamily="18" charset="-128"/>
              </a:rPr>
              <a:t>安心なＤＸへ</a:t>
            </a:r>
            <a:r>
              <a:rPr kumimoji="1" lang="ja-JP" altLang="en-US" sz="2400" dirty="0">
                <a:solidFill>
                  <a:schemeClr val="accent5">
                    <a:lumMod val="75000"/>
                  </a:schemeClr>
                </a:solidFill>
                <a:latin typeface="UD デジタル 教科書体 NK-B" panose="02020700000000000000" pitchFamily="18" charset="-128"/>
                <a:ea typeface="UD デジタル 教科書体 NK-B" panose="02020700000000000000" pitchFamily="18" charset="-128"/>
              </a:rPr>
              <a:t>～ＤＸ推進をサポートする取組～</a:t>
            </a:r>
          </a:p>
        </p:txBody>
      </p:sp>
      <p:pic>
        <p:nvPicPr>
          <p:cNvPr id="54" name="図 53">
            <a:extLst>
              <a:ext uri="{FF2B5EF4-FFF2-40B4-BE49-F238E27FC236}">
                <a16:creationId xmlns:a16="http://schemas.microsoft.com/office/drawing/2014/main" id="{1BAA5673-9D48-4E4C-B31E-6DEEC80DD7E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687937" y="4842617"/>
            <a:ext cx="2831938" cy="2070168"/>
          </a:xfrm>
          <a:prstGeom prst="rect">
            <a:avLst/>
          </a:prstGeom>
        </p:spPr>
      </p:pic>
      <p:pic>
        <p:nvPicPr>
          <p:cNvPr id="56" name="図 55" descr="絵と文字の加工写真&#10;&#10;低い精度で自動的に生成された説明">
            <a:extLst>
              <a:ext uri="{FF2B5EF4-FFF2-40B4-BE49-F238E27FC236}">
                <a16:creationId xmlns:a16="http://schemas.microsoft.com/office/drawing/2014/main" id="{48AB18F8-B87E-439C-B532-A84018342748}"/>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805606" y="5151342"/>
            <a:ext cx="1694101" cy="1907479"/>
          </a:xfrm>
          <a:prstGeom prst="rect">
            <a:avLst/>
          </a:prstGeom>
        </p:spPr>
      </p:pic>
      <p:pic>
        <p:nvPicPr>
          <p:cNvPr id="57" name="図 56">
            <a:extLst>
              <a:ext uri="{FF2B5EF4-FFF2-40B4-BE49-F238E27FC236}">
                <a16:creationId xmlns:a16="http://schemas.microsoft.com/office/drawing/2014/main" id="{1AD17FC7-C3C2-4BF8-8A19-9684EDBC5544}"/>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6807421" y="5069846"/>
            <a:ext cx="3595455" cy="1988975"/>
          </a:xfrm>
          <a:prstGeom prst="rect">
            <a:avLst/>
          </a:prstGeom>
        </p:spPr>
      </p:pic>
      <p:sp>
        <p:nvSpPr>
          <p:cNvPr id="65" name="テキスト ボックス 64">
            <a:extLst>
              <a:ext uri="{FF2B5EF4-FFF2-40B4-BE49-F238E27FC236}">
                <a16:creationId xmlns:a16="http://schemas.microsoft.com/office/drawing/2014/main" id="{6EAC5D9C-8C76-45D5-8CE1-6398716FF6E4}"/>
              </a:ext>
            </a:extLst>
          </p:cNvPr>
          <p:cNvSpPr txBox="1"/>
          <p:nvPr/>
        </p:nvSpPr>
        <p:spPr>
          <a:xfrm>
            <a:off x="498194" y="1159403"/>
            <a:ext cx="5530674" cy="1747916"/>
          </a:xfrm>
          <a:prstGeom prst="rect">
            <a:avLst/>
          </a:prstGeom>
          <a:noFill/>
        </p:spPr>
        <p:txBody>
          <a:bodyPr wrap="square" lIns="0" tIns="0" rIns="0" bIns="0" rtlCol="0">
            <a:noAutofit/>
          </a:bodyPr>
          <a:lstStyle/>
          <a:p>
            <a:r>
              <a:rPr kumimoji="1" lang="ja-JP" altLang="en-US" sz="2000" dirty="0">
                <a:solidFill>
                  <a:schemeClr val="accent5"/>
                </a:solidFill>
                <a:latin typeface="UD デジタル 教科書体 NK-R" panose="02020400000000000000" pitchFamily="18" charset="-128"/>
                <a:ea typeface="UD デジタル 教科書体 NK-R" panose="02020400000000000000" pitchFamily="18" charset="-128"/>
              </a:rPr>
              <a:t>●</a:t>
            </a:r>
            <a:r>
              <a:rPr kumimoji="1" lang="ja-JP" altLang="en-US" sz="2000" dirty="0">
                <a:latin typeface="UD デジタル 教科書体 NK-B" panose="02020700000000000000" pitchFamily="18" charset="-128"/>
                <a:ea typeface="UD デジタル 教科書体 NK-B" panose="02020700000000000000" pitchFamily="18" charset="-128"/>
              </a:rPr>
              <a:t>誰でも活用できる環境整備</a:t>
            </a:r>
            <a:endParaRPr kumimoji="1" lang="en-US" altLang="ja-JP" sz="2000" dirty="0">
              <a:latin typeface="UD デジタル 教科書体 NK-B" panose="02020700000000000000" pitchFamily="18" charset="-128"/>
              <a:ea typeface="UD デジタル 教科書体 NK-B" panose="02020700000000000000" pitchFamily="18" charset="-128"/>
            </a:endParaRPr>
          </a:p>
          <a:p>
            <a:r>
              <a:rPr kumimoji="1" lang="ja-JP" altLang="en-US" spc="-50" dirty="0">
                <a:latin typeface="UD デジタル 教科書体 NK-R" panose="02020400000000000000" pitchFamily="18" charset="-128"/>
                <a:ea typeface="UD デジタル 教科書体 NK-R" panose="02020400000000000000" pitchFamily="18" charset="-128"/>
              </a:rPr>
              <a:t>・デジタルデバイドの解消</a:t>
            </a:r>
          </a:p>
          <a:p>
            <a:r>
              <a:rPr kumimoji="1" lang="ja-JP" altLang="en-US" spc="-50" dirty="0">
                <a:latin typeface="UD デジタル 教科書体 NK-R" panose="02020400000000000000" pitchFamily="18" charset="-128"/>
                <a:ea typeface="UD デジタル 教科書体 NK-R" panose="02020400000000000000" pitchFamily="18" charset="-128"/>
              </a:rPr>
              <a:t>　 </a:t>
            </a:r>
            <a:r>
              <a:rPr kumimoji="1" lang="en-US" altLang="ja-JP" spc="-50" dirty="0">
                <a:latin typeface="UD デジタル 教科書体 NK-R" panose="02020400000000000000" pitchFamily="18" charset="-128"/>
                <a:ea typeface="UD デジタル 教科書体 NK-R" panose="02020400000000000000" pitchFamily="18" charset="-128"/>
              </a:rPr>
              <a:t>-</a:t>
            </a:r>
            <a:r>
              <a:rPr kumimoji="1" lang="ja-JP" altLang="en-US" spc="-50" dirty="0">
                <a:latin typeface="UD デジタル 教科書体 NK-R" panose="02020400000000000000" pitchFamily="18" charset="-128"/>
                <a:ea typeface="UD デジタル 教科書体 NK-R" panose="02020400000000000000" pitchFamily="18" charset="-128"/>
              </a:rPr>
              <a:t>デジタル機器の学ぶ機会の創出</a:t>
            </a:r>
            <a:endParaRPr kumimoji="1" lang="en-US" altLang="ja-JP" spc="-50" dirty="0">
              <a:latin typeface="UD デジタル 教科書体 NK-R" panose="02020400000000000000" pitchFamily="18" charset="-128"/>
              <a:ea typeface="UD デジタル 教科書体 NK-R" panose="02020400000000000000" pitchFamily="18" charset="-128"/>
            </a:endParaRPr>
          </a:p>
          <a:p>
            <a:r>
              <a:rPr kumimoji="1" lang="ja-JP" altLang="en-US" spc="-50" dirty="0">
                <a:latin typeface="UD デジタル 教科書体 NK-R" panose="02020400000000000000" pitchFamily="18" charset="-128"/>
                <a:ea typeface="UD デジタル 教科書体 NK-R" panose="02020400000000000000" pitchFamily="18" charset="-128"/>
              </a:rPr>
              <a:t>　 </a:t>
            </a:r>
            <a:r>
              <a:rPr kumimoji="1" lang="en-US" altLang="ja-JP" spc="-50" dirty="0">
                <a:latin typeface="UD デジタル 教科書体 NK-R" panose="02020400000000000000" pitchFamily="18" charset="-128"/>
                <a:ea typeface="UD デジタル 教科書体 NK-R" panose="02020400000000000000" pitchFamily="18" charset="-128"/>
              </a:rPr>
              <a:t>-</a:t>
            </a:r>
            <a:r>
              <a:rPr kumimoji="1" lang="ja-JP" altLang="en-US" spc="-50" dirty="0">
                <a:latin typeface="UD デジタル 教科書体 NK-R" panose="02020400000000000000" pitchFamily="18" charset="-128"/>
                <a:ea typeface="UD デジタル 教科書体 NK-R" panose="02020400000000000000" pitchFamily="18" charset="-128"/>
              </a:rPr>
              <a:t>デジタル操作の簡略化</a:t>
            </a:r>
            <a:endParaRPr kumimoji="1" lang="en-US" altLang="ja-JP" spc="-50" dirty="0">
              <a:latin typeface="UD デジタル 教科書体 NK-R" panose="02020400000000000000" pitchFamily="18" charset="-128"/>
              <a:ea typeface="UD デジタル 教科書体 NK-R" panose="02020400000000000000" pitchFamily="18" charset="-128"/>
            </a:endParaRPr>
          </a:p>
          <a:p>
            <a:r>
              <a:rPr kumimoji="1" lang="ja-JP" altLang="en-US" spc="-50" dirty="0">
                <a:latin typeface="UD デジタル 教科書体 NK-R" panose="02020400000000000000" pitchFamily="18" charset="-128"/>
                <a:ea typeface="UD デジタル 教科書体 NK-R" panose="02020400000000000000" pitchFamily="18" charset="-128"/>
              </a:rPr>
              <a:t>　 </a:t>
            </a:r>
            <a:r>
              <a:rPr kumimoji="1" lang="en-US" altLang="ja-JP" spc="-50" dirty="0">
                <a:latin typeface="UD デジタル 教科書体 NK-R" panose="02020400000000000000" pitchFamily="18" charset="-128"/>
                <a:ea typeface="UD デジタル 教科書体 NK-R" panose="02020400000000000000" pitchFamily="18" charset="-128"/>
              </a:rPr>
              <a:t>-</a:t>
            </a:r>
            <a:r>
              <a:rPr kumimoji="1" lang="ja-JP" altLang="en-US" spc="-50" dirty="0">
                <a:latin typeface="UD デジタル 教科書体 NK-R" panose="02020400000000000000" pitchFamily="18" charset="-128"/>
                <a:ea typeface="UD デジタル 教科書体 NK-R" panose="02020400000000000000" pitchFamily="18" charset="-128"/>
              </a:rPr>
              <a:t>デジタル機器の操作支援</a:t>
            </a:r>
            <a:endParaRPr kumimoji="1" lang="en-US" altLang="ja-JP" spc="-50" dirty="0">
              <a:latin typeface="UD デジタル 教科書体 NK-R" panose="02020400000000000000" pitchFamily="18" charset="-128"/>
              <a:ea typeface="UD デジタル 教科書体 NK-R" panose="02020400000000000000" pitchFamily="18" charset="-128"/>
            </a:endParaRPr>
          </a:p>
          <a:p>
            <a:r>
              <a:rPr kumimoji="1" lang="ja-JP" altLang="en-US" spc="-50" dirty="0">
                <a:latin typeface="UD デジタル 教科書体 NK-R" panose="02020400000000000000" pitchFamily="18" charset="-128"/>
                <a:ea typeface="UD デジタル 教科書体 NK-R" panose="02020400000000000000" pitchFamily="18" charset="-128"/>
              </a:rPr>
              <a:t>・マイナンバーカードの全市民取得</a:t>
            </a:r>
            <a:endParaRPr kumimoji="1" lang="ja-JP" altLang="en-US" dirty="0">
              <a:latin typeface="UD デジタル 教科書体 NK-R" panose="02020400000000000000" pitchFamily="18" charset="-128"/>
              <a:ea typeface="UD デジタル 教科書体 NK-R" panose="02020400000000000000" pitchFamily="18" charset="-128"/>
            </a:endParaRPr>
          </a:p>
        </p:txBody>
      </p:sp>
      <p:sp>
        <p:nvSpPr>
          <p:cNvPr id="66" name="テキスト ボックス 65">
            <a:extLst>
              <a:ext uri="{FF2B5EF4-FFF2-40B4-BE49-F238E27FC236}">
                <a16:creationId xmlns:a16="http://schemas.microsoft.com/office/drawing/2014/main" id="{B1DC808E-1C7C-43B9-BA76-87367E5EC76F}"/>
              </a:ext>
            </a:extLst>
          </p:cNvPr>
          <p:cNvSpPr txBox="1"/>
          <p:nvPr/>
        </p:nvSpPr>
        <p:spPr>
          <a:xfrm>
            <a:off x="498194" y="3238457"/>
            <a:ext cx="3873248" cy="1082759"/>
          </a:xfrm>
          <a:prstGeom prst="rect">
            <a:avLst/>
          </a:prstGeom>
          <a:noFill/>
        </p:spPr>
        <p:txBody>
          <a:bodyPr wrap="square" lIns="0" tIns="0" rIns="0" bIns="0" rtlCol="0">
            <a:noAutofit/>
          </a:bodyPr>
          <a:lstStyle/>
          <a:p>
            <a:r>
              <a:rPr kumimoji="1" lang="ja-JP" altLang="en-US" sz="2000" dirty="0">
                <a:solidFill>
                  <a:schemeClr val="accent5"/>
                </a:solidFill>
                <a:latin typeface="UD デジタル 教科書体 NK-R" panose="02020400000000000000" pitchFamily="18" charset="-128"/>
                <a:ea typeface="UD デジタル 教科書体 NK-R" panose="02020400000000000000" pitchFamily="18" charset="-128"/>
              </a:rPr>
              <a:t>●</a:t>
            </a:r>
            <a:r>
              <a:rPr kumimoji="1" lang="ja-JP" altLang="en-US" sz="2000" dirty="0">
                <a:latin typeface="UD デジタル 教科書体 NK-B" panose="02020700000000000000" pitchFamily="18" charset="-128"/>
                <a:ea typeface="UD デジタル 教科書体 NK-B" panose="02020700000000000000" pitchFamily="18" charset="-128"/>
              </a:rPr>
              <a:t>デジタルデータの利活用</a:t>
            </a:r>
            <a:endParaRPr kumimoji="1" lang="en-US" altLang="ja-JP" sz="2000" dirty="0">
              <a:latin typeface="UD デジタル 教科書体 NK-B" panose="02020700000000000000" pitchFamily="18" charset="-128"/>
              <a:ea typeface="UD デジタル 教科書体 NK-B" panose="02020700000000000000" pitchFamily="18" charset="-128"/>
            </a:endParaRPr>
          </a:p>
          <a:p>
            <a:r>
              <a:rPr kumimoji="1" lang="ja-JP" altLang="en-US" spc="-50" dirty="0">
                <a:latin typeface="UD デジタル 教科書体 NK-R" panose="02020400000000000000" pitchFamily="18" charset="-128"/>
                <a:ea typeface="UD デジタル 教科書体 NK-R" panose="02020400000000000000" pitchFamily="18" charset="-128"/>
              </a:rPr>
              <a:t>・データ連携基盤の整備</a:t>
            </a:r>
          </a:p>
          <a:p>
            <a:r>
              <a:rPr kumimoji="1" lang="ja-JP" altLang="en-US" spc="-50" dirty="0">
                <a:latin typeface="UD デジタル 教科書体 NK-R" panose="02020400000000000000" pitchFamily="18" charset="-128"/>
                <a:ea typeface="UD デジタル 教科書体 NK-R" panose="02020400000000000000" pitchFamily="18" charset="-128"/>
              </a:rPr>
              <a:t>・オープンデータの推進</a:t>
            </a:r>
          </a:p>
        </p:txBody>
      </p:sp>
      <p:sp>
        <p:nvSpPr>
          <p:cNvPr id="67" name="テキスト ボックス 66">
            <a:extLst>
              <a:ext uri="{FF2B5EF4-FFF2-40B4-BE49-F238E27FC236}">
                <a16:creationId xmlns:a16="http://schemas.microsoft.com/office/drawing/2014/main" id="{2E9327DE-8483-4E28-BB96-723E1278F08C}"/>
              </a:ext>
            </a:extLst>
          </p:cNvPr>
          <p:cNvSpPr txBox="1"/>
          <p:nvPr/>
        </p:nvSpPr>
        <p:spPr>
          <a:xfrm>
            <a:off x="5652657" y="1159403"/>
            <a:ext cx="3873248" cy="1082759"/>
          </a:xfrm>
          <a:prstGeom prst="rect">
            <a:avLst/>
          </a:prstGeom>
          <a:noFill/>
        </p:spPr>
        <p:txBody>
          <a:bodyPr wrap="square" lIns="0" tIns="0" rIns="0" bIns="0" rtlCol="0">
            <a:noAutofit/>
          </a:bodyPr>
          <a:lstStyle/>
          <a:p>
            <a:r>
              <a:rPr kumimoji="1" lang="ja-JP" altLang="en-US" sz="2000" dirty="0">
                <a:solidFill>
                  <a:schemeClr val="accent5"/>
                </a:solidFill>
                <a:latin typeface="UD デジタル 教科書体 NK-R" panose="02020400000000000000" pitchFamily="18" charset="-128"/>
                <a:ea typeface="UD デジタル 教科書体 NK-R" panose="02020400000000000000" pitchFamily="18" charset="-128"/>
              </a:rPr>
              <a:t>●</a:t>
            </a:r>
            <a:r>
              <a:rPr kumimoji="1" lang="ja-JP" altLang="en-US" sz="2000" dirty="0">
                <a:latin typeface="UD デジタル 教科書体 NK-B" panose="02020700000000000000" pitchFamily="18" charset="-128"/>
                <a:ea typeface="UD デジタル 教科書体 NK-B" panose="02020700000000000000" pitchFamily="18" charset="-128"/>
              </a:rPr>
              <a:t>持続可能な環境整備</a:t>
            </a:r>
            <a:endParaRPr kumimoji="1" lang="en-US" altLang="ja-JP" sz="2000" dirty="0">
              <a:latin typeface="UD デジタル 教科書体 NK-B" panose="02020700000000000000" pitchFamily="18" charset="-128"/>
              <a:ea typeface="UD デジタル 教科書体 NK-B" panose="02020700000000000000" pitchFamily="18" charset="-128"/>
            </a:endParaRPr>
          </a:p>
          <a:p>
            <a:r>
              <a:rPr kumimoji="1" lang="ja-JP" altLang="en-US" spc="-50" dirty="0">
                <a:latin typeface="UD デジタル 教科書体 NK-R" panose="02020400000000000000" pitchFamily="18" charset="-128"/>
                <a:ea typeface="UD デジタル 教科書体 NK-R" panose="02020400000000000000" pitchFamily="18" charset="-128"/>
              </a:rPr>
              <a:t>・５Ｇなどの通信環境整備</a:t>
            </a:r>
          </a:p>
          <a:p>
            <a:r>
              <a:rPr kumimoji="1" lang="ja-JP" altLang="en-US" spc="-50" dirty="0">
                <a:latin typeface="UD デジタル 教科書体 NK-R" panose="02020400000000000000" pitchFamily="18" charset="-128"/>
                <a:ea typeface="UD デジタル 教科書体 NK-R" panose="02020400000000000000" pitchFamily="18" charset="-128"/>
              </a:rPr>
              <a:t>・クラウド利用の推進</a:t>
            </a:r>
          </a:p>
          <a:p>
            <a:r>
              <a:rPr kumimoji="1" lang="ja-JP" altLang="en-US" spc="-50" dirty="0">
                <a:latin typeface="UD デジタル 教科書体 NK-R" panose="02020400000000000000" pitchFamily="18" charset="-128"/>
                <a:ea typeface="UD デジタル 教科書体 NK-R" panose="02020400000000000000" pitchFamily="18" charset="-128"/>
              </a:rPr>
              <a:t>・</a:t>
            </a:r>
            <a:r>
              <a:rPr kumimoji="1" lang="en-US" altLang="ja-JP" spc="-50" dirty="0">
                <a:latin typeface="UD デジタル 教科書体 NK-R" panose="02020400000000000000" pitchFamily="18" charset="-128"/>
                <a:ea typeface="UD デジタル 教科書体 NK-R" panose="02020400000000000000" pitchFamily="18" charset="-128"/>
              </a:rPr>
              <a:t>BPR</a:t>
            </a:r>
            <a:r>
              <a:rPr kumimoji="1" lang="ja-JP" altLang="en-US" spc="-50" dirty="0">
                <a:latin typeface="UD デジタル 教科書体 NK-R" panose="02020400000000000000" pitchFamily="18" charset="-128"/>
                <a:ea typeface="UD デジタル 教科書体 NK-R" panose="02020400000000000000" pitchFamily="18" charset="-128"/>
              </a:rPr>
              <a:t>の推進（ツールによる効率化）</a:t>
            </a:r>
          </a:p>
        </p:txBody>
      </p:sp>
      <p:sp>
        <p:nvSpPr>
          <p:cNvPr id="68" name="テキスト ボックス 67">
            <a:extLst>
              <a:ext uri="{FF2B5EF4-FFF2-40B4-BE49-F238E27FC236}">
                <a16:creationId xmlns:a16="http://schemas.microsoft.com/office/drawing/2014/main" id="{F5BC208B-CA15-403D-A7D1-C0BDC535E69D}"/>
              </a:ext>
            </a:extLst>
          </p:cNvPr>
          <p:cNvSpPr txBox="1"/>
          <p:nvPr/>
        </p:nvSpPr>
        <p:spPr>
          <a:xfrm>
            <a:off x="5652657" y="2653696"/>
            <a:ext cx="3545888" cy="1115570"/>
          </a:xfrm>
          <a:prstGeom prst="rect">
            <a:avLst/>
          </a:prstGeom>
          <a:noFill/>
        </p:spPr>
        <p:txBody>
          <a:bodyPr wrap="square" lIns="0" tIns="0" rIns="0" bIns="0" rtlCol="0">
            <a:noAutofit/>
          </a:bodyPr>
          <a:lstStyle/>
          <a:p>
            <a:r>
              <a:rPr kumimoji="1" lang="ja-JP" altLang="en-US" sz="2000" dirty="0">
                <a:solidFill>
                  <a:schemeClr val="accent5"/>
                </a:solidFill>
                <a:latin typeface="UD デジタル 教科書体 NK-R" panose="02020400000000000000" pitchFamily="18" charset="-128"/>
                <a:ea typeface="UD デジタル 教科書体 NK-R" panose="02020400000000000000" pitchFamily="18" charset="-128"/>
              </a:rPr>
              <a:t>●</a:t>
            </a:r>
            <a:r>
              <a:rPr kumimoji="1" lang="ja-JP" altLang="en-US" sz="2000" dirty="0">
                <a:latin typeface="UD デジタル 教科書体 NK-B" panose="02020700000000000000" pitchFamily="18" charset="-128"/>
                <a:ea typeface="UD デジタル 教科書体 NK-B" panose="02020700000000000000" pitchFamily="18" charset="-128"/>
              </a:rPr>
              <a:t>安全・安心な環境整備</a:t>
            </a:r>
            <a:endParaRPr kumimoji="1" lang="en-US" altLang="ja-JP" sz="2000" dirty="0">
              <a:latin typeface="UD デジタル 教科書体 NK-B" panose="02020700000000000000" pitchFamily="18" charset="-128"/>
              <a:ea typeface="UD デジタル 教科書体 NK-B" panose="02020700000000000000" pitchFamily="18" charset="-128"/>
            </a:endParaRPr>
          </a:p>
          <a:p>
            <a:r>
              <a:rPr kumimoji="1" lang="ja-JP" altLang="en-US" spc="-50" dirty="0">
                <a:latin typeface="UD デジタル 教科書体 NK-R" panose="02020400000000000000" pitchFamily="18" charset="-128"/>
                <a:ea typeface="UD デジタル 教科書体 NK-R" panose="02020400000000000000" pitchFamily="18" charset="-128"/>
              </a:rPr>
              <a:t>・セキュリティ対策及び個人情報等</a:t>
            </a:r>
          </a:p>
          <a:p>
            <a:r>
              <a:rPr kumimoji="1" lang="ja-JP" altLang="en-US" spc="-50" dirty="0">
                <a:latin typeface="UD デジタル 教科書体 NK-R" panose="02020400000000000000" pitchFamily="18" charset="-128"/>
                <a:ea typeface="UD デジタル 教科書体 NK-R" panose="02020400000000000000" pitchFamily="18" charset="-128"/>
              </a:rPr>
              <a:t>　の適正な運用</a:t>
            </a:r>
          </a:p>
        </p:txBody>
      </p:sp>
      <p:sp>
        <p:nvSpPr>
          <p:cNvPr id="69" name="テキスト ボックス 68">
            <a:extLst>
              <a:ext uri="{FF2B5EF4-FFF2-40B4-BE49-F238E27FC236}">
                <a16:creationId xmlns:a16="http://schemas.microsoft.com/office/drawing/2014/main" id="{014E052F-698A-4DFC-9404-D83BB90970AE}"/>
              </a:ext>
            </a:extLst>
          </p:cNvPr>
          <p:cNvSpPr txBox="1"/>
          <p:nvPr/>
        </p:nvSpPr>
        <p:spPr>
          <a:xfrm>
            <a:off x="5652657" y="3849412"/>
            <a:ext cx="3755567" cy="897115"/>
          </a:xfrm>
          <a:prstGeom prst="rect">
            <a:avLst/>
          </a:prstGeom>
          <a:noFill/>
        </p:spPr>
        <p:txBody>
          <a:bodyPr wrap="square" lIns="0" tIns="0" rIns="0" bIns="0" rtlCol="0">
            <a:normAutofit/>
          </a:bodyPr>
          <a:lstStyle/>
          <a:p>
            <a:r>
              <a:rPr kumimoji="1" lang="ja-JP" altLang="en-US" sz="2000" dirty="0">
                <a:solidFill>
                  <a:schemeClr val="accent5"/>
                </a:solidFill>
                <a:latin typeface="UD デジタル 教科書体 NK-R" panose="02020400000000000000" pitchFamily="18" charset="-128"/>
                <a:ea typeface="UD デジタル 教科書体 NK-R" panose="02020400000000000000" pitchFamily="18" charset="-128"/>
              </a:rPr>
              <a:t>●</a:t>
            </a:r>
            <a:r>
              <a:rPr kumimoji="1" lang="ja-JP" altLang="en-US" sz="2000" dirty="0">
                <a:latin typeface="UD デジタル 教科書体 NK-B" panose="02020700000000000000" pitchFamily="18" charset="-128"/>
                <a:ea typeface="UD デジタル 教科書体 NK-B" panose="02020700000000000000" pitchFamily="18" charset="-128"/>
              </a:rPr>
              <a:t>デジタル人材の確保</a:t>
            </a:r>
            <a:endParaRPr kumimoji="1" lang="en-US" altLang="ja-JP" sz="2000" dirty="0">
              <a:latin typeface="UD デジタル 教科書体 NK-B" panose="02020700000000000000" pitchFamily="18" charset="-128"/>
              <a:ea typeface="UD デジタル 教科書体 NK-B" panose="02020700000000000000" pitchFamily="18" charset="-128"/>
            </a:endParaRPr>
          </a:p>
          <a:p>
            <a:r>
              <a:rPr kumimoji="1" lang="ja-JP" altLang="en-US" spc="-50" dirty="0">
                <a:latin typeface="UD デジタル 教科書体 NK-R" panose="02020400000000000000" pitchFamily="18" charset="-128"/>
                <a:ea typeface="UD デジタル 教科書体 NK-R" panose="02020400000000000000" pitchFamily="18" charset="-128"/>
              </a:rPr>
              <a:t>・デジタル人材の育成</a:t>
            </a:r>
          </a:p>
          <a:p>
            <a:r>
              <a:rPr kumimoji="1" lang="ja-JP" altLang="en-US" spc="-50" dirty="0">
                <a:latin typeface="UD デジタル 教科書体 NK-R" panose="02020400000000000000" pitchFamily="18" charset="-128"/>
                <a:ea typeface="UD デジタル 教科書体 NK-R" panose="02020400000000000000" pitchFamily="18" charset="-128"/>
              </a:rPr>
              <a:t>・デジタル人材の流入</a:t>
            </a:r>
          </a:p>
        </p:txBody>
      </p:sp>
      <p:pic>
        <p:nvPicPr>
          <p:cNvPr id="13" name="図 12" descr="グラフィカル ユーザー インターフェイス&#10;&#10;自動的に生成された説明">
            <a:extLst>
              <a:ext uri="{FF2B5EF4-FFF2-40B4-BE49-F238E27FC236}">
                <a16:creationId xmlns:a16="http://schemas.microsoft.com/office/drawing/2014/main" id="{B4A8C2B5-93C1-4A0F-857E-D37C851ED63B}"/>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3371186" y="4726031"/>
            <a:ext cx="1571038" cy="993092"/>
          </a:xfrm>
          <a:prstGeom prst="rect">
            <a:avLst/>
          </a:prstGeom>
        </p:spPr>
      </p:pic>
      <p:sp>
        <p:nvSpPr>
          <p:cNvPr id="14" name="スライド番号プレースホルダー 3">
            <a:extLst>
              <a:ext uri="{FF2B5EF4-FFF2-40B4-BE49-F238E27FC236}">
                <a16:creationId xmlns:a16="http://schemas.microsoft.com/office/drawing/2014/main" id="{C3FA09E6-F922-4E2D-A31C-F2FD336C71F4}"/>
              </a:ext>
            </a:extLst>
          </p:cNvPr>
          <p:cNvSpPr>
            <a:spLocks noGrp="1"/>
          </p:cNvSpPr>
          <p:nvPr>
            <p:ph type="sldNum" sz="quarter" idx="12"/>
          </p:nvPr>
        </p:nvSpPr>
        <p:spPr>
          <a:xfrm>
            <a:off x="8130859" y="7126382"/>
            <a:ext cx="2405658" cy="402483"/>
          </a:xfrm>
        </p:spPr>
        <p:txBody>
          <a:bodyPr/>
          <a:lstStyle/>
          <a:p>
            <a:fld id="{2214DDD6-63DB-4919-A1F3-58F090FA2CE2}" type="slidenum">
              <a:rPr kumimoji="1" lang="ja-JP" altLang="en-US" smtClean="0">
                <a:latin typeface="UD デジタル 教科書体 NK-R" panose="02020400000000000000" pitchFamily="18" charset="-128"/>
                <a:ea typeface="UD デジタル 教科書体 NK-R" panose="02020400000000000000" pitchFamily="18" charset="-128"/>
              </a:rPr>
              <a:t>17</a:t>
            </a:fld>
            <a:endParaRPr kumimoji="1" lang="ja-JP" altLang="en-US" dirty="0">
              <a:latin typeface="UD デジタル 教科書体 NK-R" panose="02020400000000000000" pitchFamily="18" charset="-128"/>
              <a:ea typeface="UD デジタル 教科書体 NK-R" panose="02020400000000000000" pitchFamily="18" charset="-128"/>
            </a:endParaRPr>
          </a:p>
        </p:txBody>
      </p:sp>
    </p:spTree>
    <p:extLst>
      <p:ext uri="{BB962C8B-B14F-4D97-AF65-F5344CB8AC3E}">
        <p14:creationId xmlns:p14="http://schemas.microsoft.com/office/powerpoint/2010/main" val="14825366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15BAAA2B-D19E-4F18-A69E-70C3A8287C84}"/>
              </a:ext>
            </a:extLst>
          </p:cNvPr>
          <p:cNvSpPr txBox="1"/>
          <p:nvPr/>
        </p:nvSpPr>
        <p:spPr>
          <a:xfrm>
            <a:off x="364489" y="306863"/>
            <a:ext cx="10003473" cy="710881"/>
          </a:xfrm>
          <a:prstGeom prst="rect">
            <a:avLst/>
          </a:prstGeom>
          <a:noFill/>
        </p:spPr>
        <p:txBody>
          <a:bodyPr wrap="square" lIns="0" tIns="0" rIns="0" bIns="0" rtlCol="0">
            <a:normAutofit/>
          </a:bodyPr>
          <a:lstStyle/>
          <a:p>
            <a:r>
              <a:rPr kumimoji="1" lang="ja-JP" altLang="en-US" sz="2800" dirty="0">
                <a:solidFill>
                  <a:schemeClr val="tx1">
                    <a:lumMod val="65000"/>
                    <a:lumOff val="35000"/>
                  </a:schemeClr>
                </a:solidFill>
                <a:latin typeface="UD デジタル 教科書体 NK-B" panose="02020700000000000000" pitchFamily="18" charset="-128"/>
                <a:ea typeface="UD デジタル 教科書体 NK-B" panose="02020700000000000000" pitchFamily="18" charset="-128"/>
              </a:rPr>
              <a:t>デジタルを利用しない人も活用できる環境を整備する</a:t>
            </a:r>
            <a:endParaRPr kumimoji="1" lang="ja-JP" altLang="en-US" dirty="0">
              <a:solidFill>
                <a:schemeClr val="tx1">
                  <a:lumMod val="65000"/>
                  <a:lumOff val="35000"/>
                </a:schemeClr>
              </a:solidFill>
              <a:latin typeface="UD デジタル 教科書体 NK-B" panose="02020700000000000000" pitchFamily="18" charset="-128"/>
              <a:ea typeface="UD デジタル 教科書体 NK-B" panose="02020700000000000000" pitchFamily="18" charset="-128"/>
            </a:endParaRPr>
          </a:p>
        </p:txBody>
      </p:sp>
      <p:sp>
        <p:nvSpPr>
          <p:cNvPr id="6" name="テキスト ボックス 5">
            <a:extLst>
              <a:ext uri="{FF2B5EF4-FFF2-40B4-BE49-F238E27FC236}">
                <a16:creationId xmlns:a16="http://schemas.microsoft.com/office/drawing/2014/main" id="{3E5F0D52-AC6E-41FD-840E-7C4CCB765EFA}"/>
              </a:ext>
            </a:extLst>
          </p:cNvPr>
          <p:cNvSpPr txBox="1"/>
          <p:nvPr/>
        </p:nvSpPr>
        <p:spPr>
          <a:xfrm>
            <a:off x="4064000" y="3135772"/>
            <a:ext cx="3718560" cy="1645923"/>
          </a:xfrm>
          <a:prstGeom prst="rect">
            <a:avLst/>
          </a:prstGeom>
          <a:noFill/>
        </p:spPr>
        <p:txBody>
          <a:bodyPr wrap="square" lIns="0" tIns="0" rIns="0" bIns="0" rtlCol="0">
            <a:normAutofit/>
          </a:bodyPr>
          <a:lstStyle/>
          <a:p>
            <a:r>
              <a:rPr kumimoji="1" lang="ja-JP" altLang="en-US" spc="-50" dirty="0">
                <a:solidFill>
                  <a:schemeClr val="tx1">
                    <a:lumMod val="65000"/>
                    <a:lumOff val="35000"/>
                  </a:schemeClr>
                </a:solidFill>
                <a:latin typeface="UD デジタル 教科書体 NK-B" panose="02020700000000000000" pitchFamily="18" charset="-128"/>
                <a:ea typeface="UD デジタル 教科書体 NK-B" panose="02020700000000000000" pitchFamily="18" charset="-128"/>
              </a:rPr>
              <a:t>デジタル機器の操作を簡略化</a:t>
            </a:r>
            <a:endParaRPr kumimoji="1" lang="en-US" altLang="ja-JP" spc="-50" dirty="0">
              <a:solidFill>
                <a:schemeClr val="tx1">
                  <a:lumMod val="65000"/>
                  <a:lumOff val="35000"/>
                </a:schemeClr>
              </a:solidFill>
              <a:latin typeface="UD デジタル 教科書体 NK-B" panose="02020700000000000000" pitchFamily="18" charset="-128"/>
              <a:ea typeface="UD デジタル 教科書体 NK-B" panose="02020700000000000000" pitchFamily="18" charset="-128"/>
            </a:endParaRPr>
          </a:p>
          <a:p>
            <a:pPr>
              <a:spcBef>
                <a:spcPts val="500"/>
              </a:spcBef>
            </a:pPr>
            <a:r>
              <a:rPr kumimoji="1" lang="ja-JP" altLang="en-US" sz="1400" dirty="0">
                <a:solidFill>
                  <a:schemeClr val="tx1">
                    <a:lumMod val="65000"/>
                    <a:lumOff val="35000"/>
                  </a:schemeClr>
                </a:solidFill>
                <a:latin typeface="UD デジタル 教科書体 NK-R" panose="02020400000000000000" pitchFamily="18" charset="-128"/>
                <a:ea typeface="UD デジタル 教科書体 NK-R" panose="02020400000000000000" pitchFamily="18" charset="-128"/>
              </a:rPr>
              <a:t>デジタル機器をより簡単に操作できるよう機器や仕組みの検討を行います。</a:t>
            </a:r>
          </a:p>
        </p:txBody>
      </p:sp>
      <p:sp>
        <p:nvSpPr>
          <p:cNvPr id="7" name="正方形/長方形 6">
            <a:extLst>
              <a:ext uri="{FF2B5EF4-FFF2-40B4-BE49-F238E27FC236}">
                <a16:creationId xmlns:a16="http://schemas.microsoft.com/office/drawing/2014/main" id="{A0675471-6A49-4A05-B0D3-548967559907}"/>
              </a:ext>
            </a:extLst>
          </p:cNvPr>
          <p:cNvSpPr/>
          <p:nvPr/>
        </p:nvSpPr>
        <p:spPr>
          <a:xfrm>
            <a:off x="3808840" y="3151111"/>
            <a:ext cx="201248" cy="201248"/>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a:extLst>
              <a:ext uri="{FF2B5EF4-FFF2-40B4-BE49-F238E27FC236}">
                <a16:creationId xmlns:a16="http://schemas.microsoft.com/office/drawing/2014/main" id="{99D7EE9C-B2C6-47F3-963C-04137E75ACF3}"/>
              </a:ext>
            </a:extLst>
          </p:cNvPr>
          <p:cNvSpPr/>
          <p:nvPr/>
        </p:nvSpPr>
        <p:spPr>
          <a:xfrm>
            <a:off x="3807935" y="4847774"/>
            <a:ext cx="201248" cy="201248"/>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0" name="図 9" descr="グラフィカル ユーザー インターフェイス&#10;&#10;自動的に生成された説明">
            <a:extLst>
              <a:ext uri="{FF2B5EF4-FFF2-40B4-BE49-F238E27FC236}">
                <a16:creationId xmlns:a16="http://schemas.microsoft.com/office/drawing/2014/main" id="{7D42406D-4B9E-4F81-BC14-F6AA92FE2D3E}"/>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8301366" y="4948398"/>
            <a:ext cx="1874524" cy="1402083"/>
          </a:xfrm>
          <a:prstGeom prst="rect">
            <a:avLst/>
          </a:prstGeom>
        </p:spPr>
      </p:pic>
      <p:pic>
        <p:nvPicPr>
          <p:cNvPr id="11" name="図 10">
            <a:extLst>
              <a:ext uri="{FF2B5EF4-FFF2-40B4-BE49-F238E27FC236}">
                <a16:creationId xmlns:a16="http://schemas.microsoft.com/office/drawing/2014/main" id="{9BC77A3D-8C75-4C89-A8F0-EA2F4055E07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8141743" y="990600"/>
            <a:ext cx="1759569" cy="1286259"/>
          </a:xfrm>
          <a:prstGeom prst="rect">
            <a:avLst/>
          </a:prstGeom>
        </p:spPr>
      </p:pic>
      <p:sp>
        <p:nvSpPr>
          <p:cNvPr id="15" name="テキスト ボックス 14">
            <a:extLst>
              <a:ext uri="{FF2B5EF4-FFF2-40B4-BE49-F238E27FC236}">
                <a16:creationId xmlns:a16="http://schemas.microsoft.com/office/drawing/2014/main" id="{58E75BCB-DE4B-4251-9082-917FF877C2ED}"/>
              </a:ext>
            </a:extLst>
          </p:cNvPr>
          <p:cNvSpPr txBox="1"/>
          <p:nvPr/>
        </p:nvSpPr>
        <p:spPr>
          <a:xfrm>
            <a:off x="4064000" y="4832887"/>
            <a:ext cx="3718560" cy="1645923"/>
          </a:xfrm>
          <a:prstGeom prst="rect">
            <a:avLst/>
          </a:prstGeom>
          <a:noFill/>
        </p:spPr>
        <p:txBody>
          <a:bodyPr wrap="square" lIns="0" tIns="0" rIns="0" bIns="0" rtlCol="0">
            <a:normAutofit/>
          </a:bodyPr>
          <a:lstStyle/>
          <a:p>
            <a:r>
              <a:rPr kumimoji="1" lang="ja-JP" altLang="en-US" spc="-50" dirty="0">
                <a:solidFill>
                  <a:schemeClr val="tx1">
                    <a:lumMod val="65000"/>
                    <a:lumOff val="35000"/>
                  </a:schemeClr>
                </a:solidFill>
                <a:latin typeface="UD デジタル 教科書体 NK-B" panose="02020700000000000000" pitchFamily="18" charset="-128"/>
                <a:ea typeface="UD デジタル 教科書体 NK-B" panose="02020700000000000000" pitchFamily="18" charset="-128"/>
              </a:rPr>
              <a:t>デジタル機器の操作をサポート</a:t>
            </a:r>
            <a:endParaRPr kumimoji="1" lang="en-US" altLang="ja-JP" spc="-50" dirty="0">
              <a:solidFill>
                <a:schemeClr val="tx1">
                  <a:lumMod val="65000"/>
                  <a:lumOff val="35000"/>
                </a:schemeClr>
              </a:solidFill>
              <a:latin typeface="UD デジタル 教科書体 NK-B" panose="02020700000000000000" pitchFamily="18" charset="-128"/>
              <a:ea typeface="UD デジタル 教科書体 NK-B" panose="02020700000000000000" pitchFamily="18" charset="-128"/>
            </a:endParaRPr>
          </a:p>
          <a:p>
            <a:pPr>
              <a:spcBef>
                <a:spcPts val="500"/>
              </a:spcBef>
            </a:pPr>
            <a:r>
              <a:rPr kumimoji="1" lang="ja-JP" altLang="en-US" sz="1400" dirty="0">
                <a:solidFill>
                  <a:schemeClr val="tx1">
                    <a:lumMod val="65000"/>
                    <a:lumOff val="35000"/>
                  </a:schemeClr>
                </a:solidFill>
                <a:latin typeface="UD デジタル 教科書体 NK-R" panose="02020400000000000000" pitchFamily="18" charset="-128"/>
                <a:ea typeface="UD デジタル 教科書体 NK-R" panose="02020400000000000000" pitchFamily="18" charset="-128"/>
              </a:rPr>
              <a:t>デジタルを使いこなせない方に向けて、市役所の窓口及びどこでも市役所でデジタル操作のサポートを行います。普段デジタルを利用しない人でも、安心して行政サービスを受けることができるようになります。</a:t>
            </a:r>
          </a:p>
        </p:txBody>
      </p:sp>
      <p:pic>
        <p:nvPicPr>
          <p:cNvPr id="3" name="図 2">
            <a:extLst>
              <a:ext uri="{FF2B5EF4-FFF2-40B4-BE49-F238E27FC236}">
                <a16:creationId xmlns:a16="http://schemas.microsoft.com/office/drawing/2014/main" id="{9A0E6D69-15F0-44B1-969B-BA79F3D15615}"/>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7999193" y="2655717"/>
            <a:ext cx="2290281" cy="2125978"/>
          </a:xfrm>
          <a:prstGeom prst="rect">
            <a:avLst/>
          </a:prstGeom>
        </p:spPr>
      </p:pic>
      <p:sp>
        <p:nvSpPr>
          <p:cNvPr id="14" name="スライド番号プレースホルダー 3">
            <a:extLst>
              <a:ext uri="{FF2B5EF4-FFF2-40B4-BE49-F238E27FC236}">
                <a16:creationId xmlns:a16="http://schemas.microsoft.com/office/drawing/2014/main" id="{505901C4-31CE-4255-A856-26A58472CC17}"/>
              </a:ext>
            </a:extLst>
          </p:cNvPr>
          <p:cNvSpPr>
            <a:spLocks noGrp="1"/>
          </p:cNvSpPr>
          <p:nvPr>
            <p:ph type="sldNum" sz="quarter" idx="12"/>
          </p:nvPr>
        </p:nvSpPr>
        <p:spPr>
          <a:xfrm>
            <a:off x="8130859" y="7126382"/>
            <a:ext cx="2405658" cy="402483"/>
          </a:xfrm>
        </p:spPr>
        <p:txBody>
          <a:bodyPr/>
          <a:lstStyle/>
          <a:p>
            <a:fld id="{2214DDD6-63DB-4919-A1F3-58F090FA2CE2}" type="slidenum">
              <a:rPr kumimoji="1" lang="ja-JP" altLang="en-US" smtClean="0">
                <a:latin typeface="UD デジタル 教科書体 NK-R" panose="02020400000000000000" pitchFamily="18" charset="-128"/>
                <a:ea typeface="UD デジタル 教科書体 NK-R" panose="02020400000000000000" pitchFamily="18" charset="-128"/>
              </a:rPr>
              <a:t>18</a:t>
            </a:fld>
            <a:endParaRPr kumimoji="1" lang="ja-JP" altLang="en-US" dirty="0">
              <a:latin typeface="UD デジタル 教科書体 NK-R" panose="02020400000000000000" pitchFamily="18" charset="-128"/>
              <a:ea typeface="UD デジタル 教科書体 NK-R" panose="02020400000000000000" pitchFamily="18" charset="-128"/>
            </a:endParaRPr>
          </a:p>
        </p:txBody>
      </p:sp>
      <p:pic>
        <p:nvPicPr>
          <p:cNvPr id="8" name="図 7">
            <a:extLst>
              <a:ext uri="{FF2B5EF4-FFF2-40B4-BE49-F238E27FC236}">
                <a16:creationId xmlns:a16="http://schemas.microsoft.com/office/drawing/2014/main" id="{277EEF31-17CC-435D-9EED-9770D49CEA5B}"/>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329921" y="1492548"/>
            <a:ext cx="3260257" cy="5646255"/>
          </a:xfrm>
          <a:prstGeom prst="rect">
            <a:avLst/>
          </a:prstGeom>
        </p:spPr>
      </p:pic>
      <p:sp>
        <p:nvSpPr>
          <p:cNvPr id="18" name="テキスト ボックス 17">
            <a:extLst>
              <a:ext uri="{FF2B5EF4-FFF2-40B4-BE49-F238E27FC236}">
                <a16:creationId xmlns:a16="http://schemas.microsoft.com/office/drawing/2014/main" id="{C83F2FFE-C1A2-4CB9-8570-7D9AA3B5D59A}"/>
              </a:ext>
            </a:extLst>
          </p:cNvPr>
          <p:cNvSpPr txBox="1"/>
          <p:nvPr/>
        </p:nvSpPr>
        <p:spPr>
          <a:xfrm>
            <a:off x="4064000" y="1434444"/>
            <a:ext cx="3718560" cy="912351"/>
          </a:xfrm>
          <a:prstGeom prst="rect">
            <a:avLst/>
          </a:prstGeom>
          <a:noFill/>
        </p:spPr>
        <p:txBody>
          <a:bodyPr wrap="square" lIns="0" tIns="0" rIns="0" bIns="0" rtlCol="0">
            <a:normAutofit/>
          </a:bodyPr>
          <a:lstStyle/>
          <a:p>
            <a:r>
              <a:rPr kumimoji="1" lang="ja-JP" altLang="en-US" spc="-50" dirty="0">
                <a:solidFill>
                  <a:schemeClr val="tx1">
                    <a:lumMod val="65000"/>
                    <a:lumOff val="35000"/>
                  </a:schemeClr>
                </a:solidFill>
                <a:latin typeface="UD デジタル 教科書体 NK-B" panose="02020700000000000000" pitchFamily="18" charset="-128"/>
                <a:ea typeface="UD デジタル 教科書体 NK-B" panose="02020700000000000000" pitchFamily="18" charset="-128"/>
              </a:rPr>
              <a:t>デジタル機器の操作を学ぶ</a:t>
            </a:r>
            <a:endParaRPr kumimoji="1" lang="en-US" altLang="ja-JP" spc="-50" dirty="0">
              <a:solidFill>
                <a:schemeClr val="tx1">
                  <a:lumMod val="65000"/>
                  <a:lumOff val="35000"/>
                </a:schemeClr>
              </a:solidFill>
              <a:latin typeface="UD デジタル 教科書体 NK-B" panose="02020700000000000000" pitchFamily="18" charset="-128"/>
              <a:ea typeface="UD デジタル 教科書体 NK-B" panose="02020700000000000000" pitchFamily="18" charset="-128"/>
            </a:endParaRPr>
          </a:p>
          <a:p>
            <a:pPr>
              <a:spcBef>
                <a:spcPts val="500"/>
              </a:spcBef>
            </a:pPr>
            <a:r>
              <a:rPr kumimoji="1" lang="ja-JP" altLang="en-US" sz="1400" dirty="0">
                <a:solidFill>
                  <a:schemeClr val="tx1">
                    <a:lumMod val="65000"/>
                    <a:lumOff val="35000"/>
                  </a:schemeClr>
                </a:solidFill>
                <a:latin typeface="UD デジタル 教科書体 NK-R" panose="02020400000000000000" pitchFamily="18" charset="-128"/>
                <a:ea typeface="UD デジタル 教科書体 NK-R" panose="02020400000000000000" pitchFamily="18" charset="-128"/>
              </a:rPr>
              <a:t>デジタルを使いたい方に向けて、スマートフォンやタブレットの操作を学ぶ機会を設けます。</a:t>
            </a:r>
          </a:p>
        </p:txBody>
      </p:sp>
      <p:sp>
        <p:nvSpPr>
          <p:cNvPr id="19" name="正方形/長方形 18">
            <a:extLst>
              <a:ext uri="{FF2B5EF4-FFF2-40B4-BE49-F238E27FC236}">
                <a16:creationId xmlns:a16="http://schemas.microsoft.com/office/drawing/2014/main" id="{CD49D50A-9F4F-4F1F-8520-F09F46CC4E03}"/>
              </a:ext>
            </a:extLst>
          </p:cNvPr>
          <p:cNvSpPr/>
          <p:nvPr/>
        </p:nvSpPr>
        <p:spPr>
          <a:xfrm>
            <a:off x="3807935" y="1466306"/>
            <a:ext cx="201248" cy="201248"/>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0" name="グループ化 19">
            <a:extLst>
              <a:ext uri="{FF2B5EF4-FFF2-40B4-BE49-F238E27FC236}">
                <a16:creationId xmlns:a16="http://schemas.microsoft.com/office/drawing/2014/main" id="{81FB2FEB-54DF-41E3-AC5E-1A43B9966FD1}"/>
              </a:ext>
            </a:extLst>
          </p:cNvPr>
          <p:cNvGrpSpPr/>
          <p:nvPr/>
        </p:nvGrpSpPr>
        <p:grpSpPr>
          <a:xfrm>
            <a:off x="8905539" y="63084"/>
            <a:ext cx="1711364" cy="544406"/>
            <a:chOff x="4771348" y="47670"/>
            <a:chExt cx="1303053" cy="414655"/>
          </a:xfrm>
        </p:grpSpPr>
        <p:pic>
          <p:nvPicPr>
            <p:cNvPr id="24" name="図 23">
              <a:extLst>
                <a:ext uri="{FF2B5EF4-FFF2-40B4-BE49-F238E27FC236}">
                  <a16:creationId xmlns:a16="http://schemas.microsoft.com/office/drawing/2014/main" id="{2DB552B2-85F1-44FB-BC8F-CA6FBD17E969}"/>
                </a:ext>
              </a:extLst>
            </p:cNvPr>
            <p:cNvPicPr>
              <a:picLocks noChangeAspect="1"/>
            </p:cNvPicPr>
            <p:nvPr/>
          </p:nvPicPr>
          <p:blipFill>
            <a:blip r:embed="rId6" cstate="print">
              <a:extLst>
                <a:ext uri="{28A0092B-C50C-407E-A947-70E740481C1C}">
                  <a14:useLocalDpi xmlns:a14="http://schemas.microsoft.com/office/drawing/2010/main"/>
                </a:ext>
              </a:extLst>
            </a:blip>
            <a:srcRect/>
            <a:stretch/>
          </p:blipFill>
          <p:spPr bwMode="auto">
            <a:xfrm>
              <a:off x="4771348" y="47670"/>
              <a:ext cx="414655" cy="414020"/>
            </a:xfrm>
            <a:prstGeom prst="rect">
              <a:avLst/>
            </a:prstGeom>
            <a:noFill/>
            <a:ln>
              <a:noFill/>
            </a:ln>
          </p:spPr>
        </p:pic>
        <p:pic>
          <p:nvPicPr>
            <p:cNvPr id="27" name="図 26">
              <a:extLst>
                <a:ext uri="{FF2B5EF4-FFF2-40B4-BE49-F238E27FC236}">
                  <a16:creationId xmlns:a16="http://schemas.microsoft.com/office/drawing/2014/main" id="{6ECF2757-3144-405B-A3F0-B0AD59BB2B23}"/>
                </a:ext>
              </a:extLst>
            </p:cNvPr>
            <p:cNvPicPr>
              <a:picLocks noChangeAspect="1"/>
            </p:cNvPicPr>
            <p:nvPr/>
          </p:nvPicPr>
          <p:blipFill>
            <a:blip r:embed="rId7" cstate="print">
              <a:extLst>
                <a:ext uri="{28A0092B-C50C-407E-A947-70E740481C1C}">
                  <a14:useLocalDpi xmlns:a14="http://schemas.microsoft.com/office/drawing/2010/main"/>
                </a:ext>
              </a:extLst>
            </a:blip>
            <a:srcRect/>
            <a:stretch/>
          </p:blipFill>
          <p:spPr bwMode="auto">
            <a:xfrm>
              <a:off x="5213380" y="47670"/>
              <a:ext cx="414655" cy="414655"/>
            </a:xfrm>
            <a:prstGeom prst="rect">
              <a:avLst/>
            </a:prstGeom>
            <a:noFill/>
            <a:ln>
              <a:noFill/>
            </a:ln>
          </p:spPr>
        </p:pic>
        <p:pic>
          <p:nvPicPr>
            <p:cNvPr id="28" name="図 27">
              <a:extLst>
                <a:ext uri="{FF2B5EF4-FFF2-40B4-BE49-F238E27FC236}">
                  <a16:creationId xmlns:a16="http://schemas.microsoft.com/office/drawing/2014/main" id="{6EDF9CA0-B2D9-47B0-B638-CE6AFE6CFF87}"/>
                </a:ext>
              </a:extLst>
            </p:cNvPr>
            <p:cNvPicPr>
              <a:picLocks noChangeAspect="1"/>
            </p:cNvPicPr>
            <p:nvPr/>
          </p:nvPicPr>
          <p:blipFill>
            <a:blip r:embed="rId8" cstate="print">
              <a:extLst>
                <a:ext uri="{28A0092B-C50C-407E-A947-70E740481C1C}">
                  <a14:useLocalDpi xmlns:a14="http://schemas.microsoft.com/office/drawing/2010/main"/>
                </a:ext>
              </a:extLst>
            </a:blip>
            <a:srcRect/>
            <a:stretch/>
          </p:blipFill>
          <p:spPr bwMode="auto">
            <a:xfrm>
              <a:off x="5659746" y="47670"/>
              <a:ext cx="414655" cy="414655"/>
            </a:xfrm>
            <a:prstGeom prst="rect">
              <a:avLst/>
            </a:prstGeom>
            <a:noFill/>
            <a:ln>
              <a:noFill/>
            </a:ln>
          </p:spPr>
        </p:pic>
      </p:grpSp>
    </p:spTree>
    <p:extLst>
      <p:ext uri="{BB962C8B-B14F-4D97-AF65-F5344CB8AC3E}">
        <p14:creationId xmlns:p14="http://schemas.microsoft.com/office/powerpoint/2010/main" val="11456026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図 33">
            <a:extLst>
              <a:ext uri="{FF2B5EF4-FFF2-40B4-BE49-F238E27FC236}">
                <a16:creationId xmlns:a16="http://schemas.microsoft.com/office/drawing/2014/main" id="{F23B1CEA-08EF-4071-9EE4-8F17548A3198}"/>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989730" y="3209409"/>
            <a:ext cx="6426781" cy="4184881"/>
          </a:xfrm>
          <a:prstGeom prst="rect">
            <a:avLst/>
          </a:prstGeom>
        </p:spPr>
      </p:pic>
      <p:sp>
        <p:nvSpPr>
          <p:cNvPr id="35" name="テキスト ボックス 34">
            <a:extLst>
              <a:ext uri="{FF2B5EF4-FFF2-40B4-BE49-F238E27FC236}">
                <a16:creationId xmlns:a16="http://schemas.microsoft.com/office/drawing/2014/main" id="{2C2D3629-56A5-4948-8FED-11F72C06205F}"/>
              </a:ext>
            </a:extLst>
          </p:cNvPr>
          <p:cNvSpPr txBox="1"/>
          <p:nvPr/>
        </p:nvSpPr>
        <p:spPr>
          <a:xfrm>
            <a:off x="488639" y="615018"/>
            <a:ext cx="2993293" cy="429582"/>
          </a:xfrm>
          <a:prstGeom prst="rect">
            <a:avLst/>
          </a:prstGeom>
          <a:noFill/>
        </p:spPr>
        <p:txBody>
          <a:bodyPr wrap="square" lIns="0" tIns="0" rIns="0" bIns="0" rtlCol="0">
            <a:normAutofit fontScale="92500" lnSpcReduction="10000"/>
          </a:bodyPr>
          <a:lstStyle/>
          <a:p>
            <a:r>
              <a:rPr kumimoji="1" lang="zh-TW" altLang="en-US" sz="3200" dirty="0">
                <a:solidFill>
                  <a:schemeClr val="tx1">
                    <a:lumMod val="65000"/>
                    <a:lumOff val="35000"/>
                  </a:schemeClr>
                </a:solidFill>
                <a:latin typeface="UD デジタル 教科書体 NK-B" panose="02020700000000000000" pitchFamily="18" charset="-128"/>
                <a:ea typeface="UD デジタル 教科書体 NK-B" panose="02020700000000000000" pitchFamily="18" charset="-128"/>
              </a:rPr>
              <a:t>掛川市Ｄ</a:t>
            </a:r>
            <a:r>
              <a:rPr kumimoji="1" lang="en-US" altLang="zh-TW" sz="3200" dirty="0">
                <a:solidFill>
                  <a:schemeClr val="tx1">
                    <a:lumMod val="65000"/>
                    <a:lumOff val="35000"/>
                  </a:schemeClr>
                </a:solidFill>
                <a:latin typeface="UD デジタル 教科書体 NK-B" panose="02020700000000000000" pitchFamily="18" charset="-128"/>
                <a:ea typeface="UD デジタル 教科書体 NK-B" panose="02020700000000000000" pitchFamily="18" charset="-128"/>
              </a:rPr>
              <a:t>X</a:t>
            </a:r>
            <a:r>
              <a:rPr kumimoji="1" lang="zh-TW" altLang="en-US" sz="3200" dirty="0">
                <a:solidFill>
                  <a:schemeClr val="tx1">
                    <a:lumMod val="65000"/>
                    <a:lumOff val="35000"/>
                  </a:schemeClr>
                </a:solidFill>
                <a:latin typeface="UD デジタル 教科書体 NK-B" panose="02020700000000000000" pitchFamily="18" charset="-128"/>
                <a:ea typeface="UD デジタル 教科書体 NK-B" panose="02020700000000000000" pitchFamily="18" charset="-128"/>
              </a:rPr>
              <a:t>構想</a:t>
            </a:r>
            <a:endParaRPr kumimoji="1" lang="ja-JP" altLang="en-US" sz="3200" dirty="0">
              <a:solidFill>
                <a:schemeClr val="tx1">
                  <a:lumMod val="65000"/>
                  <a:lumOff val="35000"/>
                </a:schemeClr>
              </a:solidFill>
              <a:latin typeface="UD デジタル 教科書体 NK-B" panose="02020700000000000000" pitchFamily="18" charset="-128"/>
              <a:ea typeface="UD デジタル 教科書体 NK-B" panose="02020700000000000000" pitchFamily="18" charset="-128"/>
            </a:endParaRPr>
          </a:p>
        </p:txBody>
      </p:sp>
      <p:sp>
        <p:nvSpPr>
          <p:cNvPr id="36" name="テキスト ボックス 35">
            <a:extLst>
              <a:ext uri="{FF2B5EF4-FFF2-40B4-BE49-F238E27FC236}">
                <a16:creationId xmlns:a16="http://schemas.microsoft.com/office/drawing/2014/main" id="{1240FE80-0EF9-4DCA-A058-3590AB0DEF3B}"/>
              </a:ext>
            </a:extLst>
          </p:cNvPr>
          <p:cNvSpPr txBox="1"/>
          <p:nvPr/>
        </p:nvSpPr>
        <p:spPr>
          <a:xfrm>
            <a:off x="234418" y="1398830"/>
            <a:ext cx="1452247" cy="320043"/>
          </a:xfrm>
          <a:prstGeom prst="rect">
            <a:avLst/>
          </a:prstGeom>
          <a:noFill/>
        </p:spPr>
        <p:txBody>
          <a:bodyPr wrap="square" lIns="0" tIns="0" rIns="0" bIns="0" rtlCol="0">
            <a:normAutofit fontScale="92500" lnSpcReduction="20000"/>
          </a:bodyPr>
          <a:lstStyle/>
          <a:p>
            <a:r>
              <a:rPr kumimoji="1" lang="ja-JP" altLang="en-US" sz="1300" dirty="0">
                <a:latin typeface="UD デジタル 教科書体 NK-B" panose="02020700000000000000" pitchFamily="18" charset="-128"/>
                <a:ea typeface="UD デジタル 教科書体 NK-B" panose="02020700000000000000" pitchFamily="18" charset="-128"/>
              </a:rPr>
              <a:t>人と人がつながるまちの実現</a:t>
            </a:r>
          </a:p>
        </p:txBody>
      </p:sp>
      <p:sp>
        <p:nvSpPr>
          <p:cNvPr id="37" name="テキスト ボックス 36">
            <a:extLst>
              <a:ext uri="{FF2B5EF4-FFF2-40B4-BE49-F238E27FC236}">
                <a16:creationId xmlns:a16="http://schemas.microsoft.com/office/drawing/2014/main" id="{EF2EB98A-085D-4704-B6B4-E07F6C919D1D}"/>
              </a:ext>
            </a:extLst>
          </p:cNvPr>
          <p:cNvSpPr txBox="1"/>
          <p:nvPr/>
        </p:nvSpPr>
        <p:spPr>
          <a:xfrm>
            <a:off x="234418" y="3264921"/>
            <a:ext cx="1479962" cy="1387907"/>
          </a:xfrm>
          <a:prstGeom prst="rect">
            <a:avLst/>
          </a:prstGeom>
          <a:noFill/>
        </p:spPr>
        <p:txBody>
          <a:bodyPr wrap="square" lIns="0" tIns="0" rIns="0" bIns="0" rtlCol="0">
            <a:noAutofit/>
          </a:bodyPr>
          <a:lstStyle/>
          <a:p>
            <a:r>
              <a:rPr kumimoji="1" lang="ja-JP" altLang="en-US" sz="1100" dirty="0">
                <a:latin typeface="UD デジタル 教科書体 NK-R" panose="02020400000000000000" pitchFamily="18" charset="-128"/>
                <a:ea typeface="UD デジタル 教科書体 NK-R" panose="02020400000000000000" pitchFamily="18" charset="-128"/>
              </a:rPr>
              <a:t>デジタル化により情報交換が活発になり、まちづくりが活性化されます。また、多文化共生が更に進み、地域のマインドまで、様々な人が理解しあえる風土を実現。</a:t>
            </a:r>
          </a:p>
        </p:txBody>
      </p:sp>
      <p:sp>
        <p:nvSpPr>
          <p:cNvPr id="38" name="テキスト ボックス 37">
            <a:extLst>
              <a:ext uri="{FF2B5EF4-FFF2-40B4-BE49-F238E27FC236}">
                <a16:creationId xmlns:a16="http://schemas.microsoft.com/office/drawing/2014/main" id="{814E822B-CC77-4CB2-A0AE-7D67904B6EBC}"/>
              </a:ext>
            </a:extLst>
          </p:cNvPr>
          <p:cNvSpPr txBox="1"/>
          <p:nvPr/>
        </p:nvSpPr>
        <p:spPr>
          <a:xfrm>
            <a:off x="5690963" y="179152"/>
            <a:ext cx="1486369" cy="277555"/>
          </a:xfrm>
          <a:prstGeom prst="rect">
            <a:avLst/>
          </a:prstGeom>
          <a:noFill/>
        </p:spPr>
        <p:txBody>
          <a:bodyPr wrap="square" lIns="0" tIns="0" rIns="0" bIns="0" rtlCol="0">
            <a:normAutofit/>
          </a:bodyPr>
          <a:lstStyle/>
          <a:p>
            <a:r>
              <a:rPr kumimoji="1" lang="ja-JP" altLang="en-US" sz="1300" dirty="0">
                <a:latin typeface="UD デジタル 教科書体 NK-B" panose="02020700000000000000" pitchFamily="18" charset="-128"/>
                <a:ea typeface="UD デジタル 教科書体 NK-B" panose="02020700000000000000" pitchFamily="18" charset="-128"/>
              </a:rPr>
              <a:t>行政サービス</a:t>
            </a:r>
          </a:p>
        </p:txBody>
      </p:sp>
      <p:sp>
        <p:nvSpPr>
          <p:cNvPr id="39" name="テキスト ボックス 38">
            <a:extLst>
              <a:ext uri="{FF2B5EF4-FFF2-40B4-BE49-F238E27FC236}">
                <a16:creationId xmlns:a16="http://schemas.microsoft.com/office/drawing/2014/main" id="{13E801A7-5EBF-44E1-A394-818EEB092616}"/>
              </a:ext>
            </a:extLst>
          </p:cNvPr>
          <p:cNvSpPr txBox="1"/>
          <p:nvPr/>
        </p:nvSpPr>
        <p:spPr>
          <a:xfrm>
            <a:off x="5690963" y="1907214"/>
            <a:ext cx="1479963" cy="1281571"/>
          </a:xfrm>
          <a:prstGeom prst="rect">
            <a:avLst/>
          </a:prstGeom>
          <a:noFill/>
        </p:spPr>
        <p:txBody>
          <a:bodyPr wrap="square" lIns="0" tIns="0" rIns="0" bIns="0" rtlCol="0">
            <a:noAutofit/>
          </a:bodyPr>
          <a:lstStyle/>
          <a:p>
            <a:r>
              <a:rPr kumimoji="1" lang="ja-JP" altLang="en-US" sz="1100" dirty="0">
                <a:latin typeface="UD デジタル 教科書体 NK-R" panose="02020400000000000000" pitchFamily="18" charset="-128"/>
                <a:ea typeface="UD デジタル 教科書体 NK-R" panose="02020400000000000000" pitchFamily="18" charset="-128"/>
              </a:rPr>
              <a:t>行政のサービスは、スマートフォンを活用し、デジタルで完結する仕組みを実現。また、個人に合わせた最適な情報提供や行政手続きもデジタルで完結。</a:t>
            </a:r>
          </a:p>
        </p:txBody>
      </p:sp>
      <p:sp>
        <p:nvSpPr>
          <p:cNvPr id="40" name="テキスト ボックス 39">
            <a:extLst>
              <a:ext uri="{FF2B5EF4-FFF2-40B4-BE49-F238E27FC236}">
                <a16:creationId xmlns:a16="http://schemas.microsoft.com/office/drawing/2014/main" id="{0F67D00F-CE3A-4339-B7ED-A2D865C12F8A}"/>
              </a:ext>
            </a:extLst>
          </p:cNvPr>
          <p:cNvSpPr txBox="1"/>
          <p:nvPr/>
        </p:nvSpPr>
        <p:spPr>
          <a:xfrm>
            <a:off x="7332073" y="179152"/>
            <a:ext cx="1485832" cy="277555"/>
          </a:xfrm>
          <a:prstGeom prst="rect">
            <a:avLst/>
          </a:prstGeom>
          <a:noFill/>
        </p:spPr>
        <p:txBody>
          <a:bodyPr wrap="square" lIns="0" tIns="0" rIns="0" bIns="0" rtlCol="0">
            <a:normAutofit/>
          </a:bodyPr>
          <a:lstStyle/>
          <a:p>
            <a:r>
              <a:rPr kumimoji="1" lang="ja-JP" altLang="en-US" sz="1300" dirty="0">
                <a:latin typeface="UD デジタル 教科書体 NK-B" panose="02020700000000000000" pitchFamily="18" charset="-128"/>
                <a:ea typeface="UD デジタル 教科書体 NK-B" panose="02020700000000000000" pitchFamily="18" charset="-128"/>
              </a:rPr>
              <a:t>地域資源の活用</a:t>
            </a:r>
          </a:p>
        </p:txBody>
      </p:sp>
      <p:sp>
        <p:nvSpPr>
          <p:cNvPr id="41" name="テキスト ボックス 40">
            <a:extLst>
              <a:ext uri="{FF2B5EF4-FFF2-40B4-BE49-F238E27FC236}">
                <a16:creationId xmlns:a16="http://schemas.microsoft.com/office/drawing/2014/main" id="{D46A3FE8-2675-4C47-98D5-73245E2B6572}"/>
              </a:ext>
            </a:extLst>
          </p:cNvPr>
          <p:cNvSpPr txBox="1"/>
          <p:nvPr/>
        </p:nvSpPr>
        <p:spPr>
          <a:xfrm>
            <a:off x="7332073" y="1907214"/>
            <a:ext cx="1479963" cy="1246367"/>
          </a:xfrm>
          <a:prstGeom prst="rect">
            <a:avLst/>
          </a:prstGeom>
          <a:noFill/>
        </p:spPr>
        <p:txBody>
          <a:bodyPr wrap="square" lIns="0" tIns="0" rIns="0" bIns="0" rtlCol="0">
            <a:noAutofit/>
          </a:bodyPr>
          <a:lstStyle/>
          <a:p>
            <a:r>
              <a:rPr kumimoji="1" lang="ja-JP" altLang="en-US" sz="1100" dirty="0">
                <a:latin typeface="UD デジタル 教科書体 NK-R" panose="02020400000000000000" pitchFamily="18" charset="-128"/>
                <a:ea typeface="UD デジタル 教科書体 NK-R" panose="02020400000000000000" pitchFamily="18" charset="-128"/>
              </a:rPr>
              <a:t>文化財、伝統工芸、スポーツ施設等の地域資源をデジタル化し、未来に継承します。また、デジタル化したデータを観光や教材に活用。</a:t>
            </a:r>
          </a:p>
        </p:txBody>
      </p:sp>
      <p:sp>
        <p:nvSpPr>
          <p:cNvPr id="42" name="テキスト ボックス 41">
            <a:extLst>
              <a:ext uri="{FF2B5EF4-FFF2-40B4-BE49-F238E27FC236}">
                <a16:creationId xmlns:a16="http://schemas.microsoft.com/office/drawing/2014/main" id="{EA87FAB4-8A2D-44F7-8CA0-43B18CAA9AEA}"/>
              </a:ext>
            </a:extLst>
          </p:cNvPr>
          <p:cNvSpPr txBox="1"/>
          <p:nvPr/>
        </p:nvSpPr>
        <p:spPr>
          <a:xfrm>
            <a:off x="8979588" y="179152"/>
            <a:ext cx="1485833" cy="277555"/>
          </a:xfrm>
          <a:prstGeom prst="rect">
            <a:avLst/>
          </a:prstGeom>
          <a:noFill/>
        </p:spPr>
        <p:txBody>
          <a:bodyPr wrap="square" lIns="0" tIns="0" rIns="0" bIns="0" rtlCol="0">
            <a:normAutofit/>
          </a:bodyPr>
          <a:lstStyle/>
          <a:p>
            <a:r>
              <a:rPr kumimoji="1" lang="ja-JP" altLang="en-US" sz="1300" dirty="0">
                <a:latin typeface="UD デジタル 教科書体 NK-B" panose="02020700000000000000" pitchFamily="18" charset="-128"/>
                <a:ea typeface="UD デジタル 教科書体 NK-B" panose="02020700000000000000" pitchFamily="18" charset="-128"/>
              </a:rPr>
              <a:t>教育のデジタル化</a:t>
            </a:r>
          </a:p>
        </p:txBody>
      </p:sp>
      <p:sp>
        <p:nvSpPr>
          <p:cNvPr id="43" name="テキスト ボックス 42">
            <a:extLst>
              <a:ext uri="{FF2B5EF4-FFF2-40B4-BE49-F238E27FC236}">
                <a16:creationId xmlns:a16="http://schemas.microsoft.com/office/drawing/2014/main" id="{452C92BC-986B-4745-AA8A-D589CDCDB625}"/>
              </a:ext>
            </a:extLst>
          </p:cNvPr>
          <p:cNvSpPr txBox="1"/>
          <p:nvPr/>
        </p:nvSpPr>
        <p:spPr>
          <a:xfrm>
            <a:off x="8979588" y="1907214"/>
            <a:ext cx="1486369" cy="985261"/>
          </a:xfrm>
          <a:prstGeom prst="rect">
            <a:avLst/>
          </a:prstGeom>
          <a:noFill/>
        </p:spPr>
        <p:txBody>
          <a:bodyPr wrap="square" lIns="0" tIns="0" rIns="0" bIns="0" rtlCol="0">
            <a:noAutofit/>
          </a:bodyPr>
          <a:lstStyle/>
          <a:p>
            <a:r>
              <a:rPr kumimoji="1" lang="ja-JP" altLang="en-US" sz="1100" dirty="0">
                <a:latin typeface="UD デジタル 教科書体 NK-R" panose="02020400000000000000" pitchFamily="18" charset="-128"/>
                <a:ea typeface="UD デジタル 教科書体 NK-R" panose="02020400000000000000" pitchFamily="18" charset="-128"/>
              </a:rPr>
              <a:t>データを活用したかけがわ型</a:t>
            </a:r>
            <a:r>
              <a:rPr kumimoji="1" lang="en-US" altLang="ja-JP" sz="1100" dirty="0">
                <a:latin typeface="UD デジタル 教科書体 NK-R" panose="02020400000000000000" pitchFamily="18" charset="-128"/>
                <a:ea typeface="UD デジタル 教科書体 NK-R" panose="02020400000000000000" pitchFamily="18" charset="-128"/>
              </a:rPr>
              <a:t>GIGA</a:t>
            </a:r>
            <a:r>
              <a:rPr kumimoji="1" lang="ja-JP" altLang="en-US" sz="1100" dirty="0">
                <a:latin typeface="UD デジタル 教科書体 NK-R" panose="02020400000000000000" pitchFamily="18" charset="-128"/>
                <a:ea typeface="UD デジタル 教科書体 NK-R" panose="02020400000000000000" pitchFamily="18" charset="-128"/>
              </a:rPr>
              <a:t>スクール構想の実現。</a:t>
            </a:r>
            <a:r>
              <a:rPr kumimoji="1" lang="en-US" altLang="ja-JP" sz="1100" dirty="0">
                <a:latin typeface="UD デジタル 教科書体 NK-R" panose="02020400000000000000" pitchFamily="18" charset="-128"/>
                <a:ea typeface="UD デジタル 教科書体 NK-R" panose="02020400000000000000" pitchFamily="18" charset="-128"/>
              </a:rPr>
              <a:t>ICT</a:t>
            </a:r>
            <a:r>
              <a:rPr kumimoji="1" lang="ja-JP" altLang="en-US" sz="1100" dirty="0">
                <a:latin typeface="UD デジタル 教科書体 NK-R" panose="02020400000000000000" pitchFamily="18" charset="-128"/>
                <a:ea typeface="UD デジタル 教科書体 NK-R" panose="02020400000000000000" pitchFamily="18" charset="-128"/>
              </a:rPr>
              <a:t>を活用し、生徒同士の意見交換が活発になり、ともに深く学びあう学習関係を実現。</a:t>
            </a:r>
          </a:p>
        </p:txBody>
      </p:sp>
      <p:sp>
        <p:nvSpPr>
          <p:cNvPr id="44" name="テキスト ボックス 43">
            <a:extLst>
              <a:ext uri="{FF2B5EF4-FFF2-40B4-BE49-F238E27FC236}">
                <a16:creationId xmlns:a16="http://schemas.microsoft.com/office/drawing/2014/main" id="{A710B6CF-0940-496F-A944-EE1F9C9A5F3C}"/>
              </a:ext>
            </a:extLst>
          </p:cNvPr>
          <p:cNvSpPr txBox="1"/>
          <p:nvPr/>
        </p:nvSpPr>
        <p:spPr>
          <a:xfrm>
            <a:off x="1985286" y="1472139"/>
            <a:ext cx="1452247" cy="277555"/>
          </a:xfrm>
          <a:prstGeom prst="rect">
            <a:avLst/>
          </a:prstGeom>
          <a:noFill/>
        </p:spPr>
        <p:txBody>
          <a:bodyPr wrap="square" lIns="0" tIns="0" rIns="0" bIns="0" rtlCol="0">
            <a:normAutofit/>
          </a:bodyPr>
          <a:lstStyle/>
          <a:p>
            <a:r>
              <a:rPr kumimoji="1" lang="ja-JP" altLang="en-US" sz="1300" dirty="0">
                <a:latin typeface="UD デジタル 教科書体 NK-B" panose="02020700000000000000" pitchFamily="18" charset="-128"/>
                <a:ea typeface="UD デジタル 教科書体 NK-B" panose="02020700000000000000" pitchFamily="18" charset="-128"/>
              </a:rPr>
              <a:t>産業</a:t>
            </a:r>
          </a:p>
        </p:txBody>
      </p:sp>
      <p:sp>
        <p:nvSpPr>
          <p:cNvPr id="45" name="テキスト ボックス 44">
            <a:extLst>
              <a:ext uri="{FF2B5EF4-FFF2-40B4-BE49-F238E27FC236}">
                <a16:creationId xmlns:a16="http://schemas.microsoft.com/office/drawing/2014/main" id="{8C28CF40-508D-454E-8338-82D147A10C5A}"/>
              </a:ext>
            </a:extLst>
          </p:cNvPr>
          <p:cNvSpPr txBox="1"/>
          <p:nvPr/>
        </p:nvSpPr>
        <p:spPr>
          <a:xfrm>
            <a:off x="1985286" y="3264921"/>
            <a:ext cx="1458653" cy="757940"/>
          </a:xfrm>
          <a:prstGeom prst="rect">
            <a:avLst/>
          </a:prstGeom>
          <a:noFill/>
        </p:spPr>
        <p:txBody>
          <a:bodyPr wrap="square" lIns="0" tIns="0" rIns="0" bIns="0" rtlCol="0">
            <a:normAutofit/>
          </a:bodyPr>
          <a:lstStyle/>
          <a:p>
            <a:r>
              <a:rPr kumimoji="1" lang="ja-JP" altLang="en-US" sz="1100" dirty="0">
                <a:latin typeface="UD デジタル 教科書体 NK-R" panose="02020400000000000000" pitchFamily="18" charset="-128"/>
                <a:ea typeface="UD デジタル 教科書体 NK-R" panose="02020400000000000000" pitchFamily="18" charset="-128"/>
              </a:rPr>
              <a:t>新たな物流の手法により、いつでもどこでも好きなもの・サービスが届く環境を実現。</a:t>
            </a:r>
            <a:endParaRPr kumimoji="1" lang="en-US" altLang="ja-JP" sz="1100" dirty="0">
              <a:latin typeface="UD デジタル 教科書体 NK-R" panose="02020400000000000000" pitchFamily="18" charset="-128"/>
              <a:ea typeface="UD デジタル 教科書体 NK-R" panose="02020400000000000000" pitchFamily="18" charset="-128"/>
            </a:endParaRPr>
          </a:p>
          <a:p>
            <a:endParaRPr kumimoji="1" lang="ja-JP" altLang="en-US" sz="1100" dirty="0">
              <a:latin typeface="UD デジタル 教科書体 NK-R" panose="02020400000000000000" pitchFamily="18" charset="-128"/>
              <a:ea typeface="UD デジタル 教科書体 NK-R" panose="02020400000000000000" pitchFamily="18" charset="-128"/>
            </a:endParaRPr>
          </a:p>
        </p:txBody>
      </p:sp>
      <p:sp>
        <p:nvSpPr>
          <p:cNvPr id="46" name="テキスト ボックス 45">
            <a:extLst>
              <a:ext uri="{FF2B5EF4-FFF2-40B4-BE49-F238E27FC236}">
                <a16:creationId xmlns:a16="http://schemas.microsoft.com/office/drawing/2014/main" id="{F5938FDA-5EC6-4577-8A7F-217423E374BC}"/>
              </a:ext>
            </a:extLst>
          </p:cNvPr>
          <p:cNvSpPr txBox="1"/>
          <p:nvPr/>
        </p:nvSpPr>
        <p:spPr>
          <a:xfrm>
            <a:off x="1985286" y="4565998"/>
            <a:ext cx="1479962" cy="277555"/>
          </a:xfrm>
          <a:prstGeom prst="rect">
            <a:avLst/>
          </a:prstGeom>
          <a:noFill/>
        </p:spPr>
        <p:txBody>
          <a:bodyPr wrap="square" lIns="0" tIns="0" rIns="0" bIns="0" rtlCol="0">
            <a:normAutofit/>
          </a:bodyPr>
          <a:lstStyle/>
          <a:p>
            <a:r>
              <a:rPr kumimoji="1" lang="ja-JP" altLang="en-US" sz="1300" dirty="0">
                <a:latin typeface="UD デジタル 教科書体 NK-B" panose="02020700000000000000" pitchFamily="18" charset="-128"/>
                <a:ea typeface="UD デジタル 教科書体 NK-B" panose="02020700000000000000" pitchFamily="18" charset="-128"/>
              </a:rPr>
              <a:t>つながるまちの実現</a:t>
            </a:r>
          </a:p>
        </p:txBody>
      </p:sp>
      <p:sp>
        <p:nvSpPr>
          <p:cNvPr id="47" name="テキスト ボックス 46">
            <a:extLst>
              <a:ext uri="{FF2B5EF4-FFF2-40B4-BE49-F238E27FC236}">
                <a16:creationId xmlns:a16="http://schemas.microsoft.com/office/drawing/2014/main" id="{8A4A12B8-4A57-4356-98F1-85B67F0A469D}"/>
              </a:ext>
            </a:extLst>
          </p:cNvPr>
          <p:cNvSpPr txBox="1"/>
          <p:nvPr/>
        </p:nvSpPr>
        <p:spPr>
          <a:xfrm>
            <a:off x="1985286" y="6379664"/>
            <a:ext cx="1486368" cy="1109062"/>
          </a:xfrm>
          <a:prstGeom prst="rect">
            <a:avLst/>
          </a:prstGeom>
          <a:noFill/>
        </p:spPr>
        <p:txBody>
          <a:bodyPr wrap="square" lIns="0" tIns="0" rIns="0" bIns="0" rtlCol="0">
            <a:noAutofit/>
          </a:bodyPr>
          <a:lstStyle/>
          <a:p>
            <a:r>
              <a:rPr kumimoji="1" lang="ja-JP" altLang="en-US" sz="1100" dirty="0">
                <a:latin typeface="UD デジタル 教科書体 NK-R" panose="02020400000000000000" pitchFamily="18" charset="-128"/>
                <a:ea typeface="UD デジタル 教科書体 NK-R" panose="02020400000000000000" pitchFamily="18" charset="-128"/>
              </a:rPr>
              <a:t>移動・交通の最適化による利便性向上。人、モノ、コト、情報のつながりにより経済循環します。また、公民連携による共創社会からまちの課題を解決。</a:t>
            </a:r>
          </a:p>
        </p:txBody>
      </p:sp>
      <p:sp>
        <p:nvSpPr>
          <p:cNvPr id="48" name="テキスト ボックス 47">
            <a:extLst>
              <a:ext uri="{FF2B5EF4-FFF2-40B4-BE49-F238E27FC236}">
                <a16:creationId xmlns:a16="http://schemas.microsoft.com/office/drawing/2014/main" id="{DC976171-3E6E-4DB7-BF20-60EC572EE890}"/>
              </a:ext>
            </a:extLst>
          </p:cNvPr>
          <p:cNvSpPr txBox="1"/>
          <p:nvPr/>
        </p:nvSpPr>
        <p:spPr>
          <a:xfrm>
            <a:off x="4042910" y="179152"/>
            <a:ext cx="1486369" cy="277555"/>
          </a:xfrm>
          <a:prstGeom prst="rect">
            <a:avLst/>
          </a:prstGeom>
          <a:noFill/>
        </p:spPr>
        <p:txBody>
          <a:bodyPr wrap="square" lIns="0" tIns="0" rIns="0" bIns="0" rtlCol="0">
            <a:normAutofit/>
          </a:bodyPr>
          <a:lstStyle/>
          <a:p>
            <a:r>
              <a:rPr kumimoji="1" lang="ja-JP" altLang="en-US" sz="1300" dirty="0">
                <a:latin typeface="UD デジタル 教科書体 NK-B" panose="02020700000000000000" pitchFamily="18" charset="-128"/>
                <a:ea typeface="UD デジタル 教科書体 NK-B" panose="02020700000000000000" pitchFamily="18" charset="-128"/>
              </a:rPr>
              <a:t>健康・医療・福祉</a:t>
            </a:r>
          </a:p>
        </p:txBody>
      </p:sp>
      <p:sp>
        <p:nvSpPr>
          <p:cNvPr id="49" name="テキスト ボックス 48">
            <a:extLst>
              <a:ext uri="{FF2B5EF4-FFF2-40B4-BE49-F238E27FC236}">
                <a16:creationId xmlns:a16="http://schemas.microsoft.com/office/drawing/2014/main" id="{E0D4B476-D2FB-4368-99E4-49220B261AE3}"/>
              </a:ext>
            </a:extLst>
          </p:cNvPr>
          <p:cNvSpPr txBox="1"/>
          <p:nvPr/>
        </p:nvSpPr>
        <p:spPr>
          <a:xfrm>
            <a:off x="4042910" y="1907214"/>
            <a:ext cx="1486369" cy="1513390"/>
          </a:xfrm>
          <a:prstGeom prst="rect">
            <a:avLst/>
          </a:prstGeom>
          <a:noFill/>
        </p:spPr>
        <p:txBody>
          <a:bodyPr wrap="square" lIns="0" tIns="0" rIns="0" bIns="0" rtlCol="0">
            <a:noAutofit/>
          </a:bodyPr>
          <a:lstStyle/>
          <a:p>
            <a:r>
              <a:rPr kumimoji="1" lang="ja-JP" altLang="en-US" sz="1100" dirty="0">
                <a:latin typeface="UD デジタル 教科書体 NK-R" panose="02020400000000000000" pitchFamily="18" charset="-128"/>
                <a:ea typeface="UD デジタル 教科書体 NK-R" panose="02020400000000000000" pitchFamily="18" charset="-128"/>
              </a:rPr>
              <a:t>誰もが安心して過ごせるようデータ活用によるヘルスケア及び一人ひとりに寄り添う相談支援。</a:t>
            </a:r>
            <a:endParaRPr kumimoji="1" lang="en-US" altLang="ja-JP" sz="1100" dirty="0">
              <a:latin typeface="UD デジタル 教科書体 NK-R" panose="02020400000000000000" pitchFamily="18" charset="-128"/>
              <a:ea typeface="UD デジタル 教科書体 NK-R" panose="02020400000000000000" pitchFamily="18" charset="-128"/>
            </a:endParaRPr>
          </a:p>
          <a:p>
            <a:r>
              <a:rPr kumimoji="1" lang="ja-JP" altLang="en-US" sz="1100" dirty="0">
                <a:latin typeface="UD デジタル 教科書体 NK-R" panose="02020400000000000000" pitchFamily="18" charset="-128"/>
                <a:ea typeface="UD デジタル 教科書体 NK-R" panose="02020400000000000000" pitchFamily="18" charset="-128"/>
              </a:rPr>
              <a:t>デジタル技術を活用した福祉、医療子育て等情報ネットワークの強化。</a:t>
            </a:r>
          </a:p>
        </p:txBody>
      </p:sp>
      <p:sp>
        <p:nvSpPr>
          <p:cNvPr id="50" name="テキスト ボックス 49">
            <a:extLst>
              <a:ext uri="{FF2B5EF4-FFF2-40B4-BE49-F238E27FC236}">
                <a16:creationId xmlns:a16="http://schemas.microsoft.com/office/drawing/2014/main" id="{D8859F2B-9067-4AF6-B288-BA17CA7AF6C7}"/>
              </a:ext>
            </a:extLst>
          </p:cNvPr>
          <p:cNvSpPr txBox="1"/>
          <p:nvPr/>
        </p:nvSpPr>
        <p:spPr>
          <a:xfrm>
            <a:off x="234418" y="4514385"/>
            <a:ext cx="1479964" cy="277555"/>
          </a:xfrm>
          <a:prstGeom prst="rect">
            <a:avLst/>
          </a:prstGeom>
          <a:noFill/>
        </p:spPr>
        <p:txBody>
          <a:bodyPr wrap="square" lIns="0" tIns="0" rIns="0" bIns="0" rtlCol="0">
            <a:normAutofit/>
          </a:bodyPr>
          <a:lstStyle/>
          <a:p>
            <a:r>
              <a:rPr kumimoji="1" lang="ja-JP" altLang="en-US" sz="1300" dirty="0">
                <a:latin typeface="UD デジタル 教科書体 NK-B" panose="02020700000000000000" pitchFamily="18" charset="-128"/>
                <a:ea typeface="UD デジタル 教科書体 NK-B" panose="02020700000000000000" pitchFamily="18" charset="-128"/>
              </a:rPr>
              <a:t>防災</a:t>
            </a:r>
          </a:p>
        </p:txBody>
      </p:sp>
      <p:sp>
        <p:nvSpPr>
          <p:cNvPr id="51" name="テキスト ボックス 50">
            <a:extLst>
              <a:ext uri="{FF2B5EF4-FFF2-40B4-BE49-F238E27FC236}">
                <a16:creationId xmlns:a16="http://schemas.microsoft.com/office/drawing/2014/main" id="{4E31BDCB-EFFB-4120-BD88-03A498F9E19D}"/>
              </a:ext>
            </a:extLst>
          </p:cNvPr>
          <p:cNvSpPr txBox="1"/>
          <p:nvPr/>
        </p:nvSpPr>
        <p:spPr>
          <a:xfrm>
            <a:off x="234418" y="6379664"/>
            <a:ext cx="1497950" cy="757940"/>
          </a:xfrm>
          <a:prstGeom prst="rect">
            <a:avLst/>
          </a:prstGeom>
          <a:noFill/>
        </p:spPr>
        <p:txBody>
          <a:bodyPr wrap="square" lIns="0" tIns="0" rIns="0" bIns="0" rtlCol="0">
            <a:normAutofit/>
          </a:bodyPr>
          <a:lstStyle/>
          <a:p>
            <a:r>
              <a:rPr kumimoji="1" lang="ja-JP" altLang="en-US" sz="1100" dirty="0">
                <a:latin typeface="UD デジタル 教科書体 NK-R" panose="02020400000000000000" pitchFamily="18" charset="-128"/>
                <a:ea typeface="UD デジタル 教科書体 NK-R" panose="02020400000000000000" pitchFamily="18" charset="-128"/>
              </a:rPr>
              <a:t>防災・防犯情報のデジタル化により命を守る情報を提供し、より安全な暮らしを提供。</a:t>
            </a:r>
          </a:p>
        </p:txBody>
      </p:sp>
      <p:sp>
        <p:nvSpPr>
          <p:cNvPr id="52" name="円弧 51">
            <a:extLst>
              <a:ext uri="{FF2B5EF4-FFF2-40B4-BE49-F238E27FC236}">
                <a16:creationId xmlns:a16="http://schemas.microsoft.com/office/drawing/2014/main" id="{7EFEEC1A-79EE-46E3-A867-4222BF41E57B}"/>
              </a:ext>
            </a:extLst>
          </p:cNvPr>
          <p:cNvSpPr/>
          <p:nvPr/>
        </p:nvSpPr>
        <p:spPr>
          <a:xfrm rot="19636486" flipH="1">
            <a:off x="5429634" y="1937659"/>
            <a:ext cx="915523" cy="3919923"/>
          </a:xfrm>
          <a:prstGeom prst="arc">
            <a:avLst>
              <a:gd name="adj1" fmla="val 17333322"/>
              <a:gd name="adj2" fmla="val 5226235"/>
            </a:avLst>
          </a:prstGeom>
          <a:ln w="12700">
            <a:solidFill>
              <a:schemeClr val="tx1"/>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54" name="円弧 53">
            <a:extLst>
              <a:ext uri="{FF2B5EF4-FFF2-40B4-BE49-F238E27FC236}">
                <a16:creationId xmlns:a16="http://schemas.microsoft.com/office/drawing/2014/main" id="{A6743AE3-6432-457C-978A-1DEA9D7F21B1}"/>
              </a:ext>
            </a:extLst>
          </p:cNvPr>
          <p:cNvSpPr/>
          <p:nvPr/>
        </p:nvSpPr>
        <p:spPr>
          <a:xfrm rot="1471944">
            <a:off x="8669403" y="2350183"/>
            <a:ext cx="578546" cy="2240663"/>
          </a:xfrm>
          <a:prstGeom prst="arc">
            <a:avLst>
              <a:gd name="adj1" fmla="val 17378620"/>
              <a:gd name="adj2" fmla="val 4393071"/>
            </a:avLst>
          </a:prstGeom>
          <a:ln w="12700">
            <a:solidFill>
              <a:schemeClr val="tx1"/>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55" name="円弧 54">
            <a:extLst>
              <a:ext uri="{FF2B5EF4-FFF2-40B4-BE49-F238E27FC236}">
                <a16:creationId xmlns:a16="http://schemas.microsoft.com/office/drawing/2014/main" id="{A3325E6C-F427-4C79-83FF-E5E449004748}"/>
              </a:ext>
            </a:extLst>
          </p:cNvPr>
          <p:cNvSpPr/>
          <p:nvPr/>
        </p:nvSpPr>
        <p:spPr>
          <a:xfrm rot="17136742" flipH="1">
            <a:off x="4637319" y="4125528"/>
            <a:ext cx="478637" cy="3644976"/>
          </a:xfrm>
          <a:prstGeom prst="arc">
            <a:avLst>
              <a:gd name="adj1" fmla="val 16565758"/>
              <a:gd name="adj2" fmla="val 5136620"/>
            </a:avLst>
          </a:prstGeom>
          <a:ln w="12700">
            <a:solidFill>
              <a:schemeClr val="tx1"/>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pic>
        <p:nvPicPr>
          <p:cNvPr id="58" name="図 57" descr="グラフィカル ユーザー インターフェイス&#10;&#10;中程度の精度で自動的に生成された説明">
            <a:extLst>
              <a:ext uri="{FF2B5EF4-FFF2-40B4-BE49-F238E27FC236}">
                <a16:creationId xmlns:a16="http://schemas.microsoft.com/office/drawing/2014/main" id="{B8884429-0EFA-4D5D-B42C-CEC9855823D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85286" y="1738144"/>
            <a:ext cx="1486369" cy="1377454"/>
          </a:xfrm>
          <a:prstGeom prst="rect">
            <a:avLst/>
          </a:prstGeom>
        </p:spPr>
      </p:pic>
      <p:pic>
        <p:nvPicPr>
          <p:cNvPr id="59" name="図 58" descr="屋内, テーブル, 窓, 男 が含まれている画像&#10;&#10;自動的に生成された説明">
            <a:extLst>
              <a:ext uri="{FF2B5EF4-FFF2-40B4-BE49-F238E27FC236}">
                <a16:creationId xmlns:a16="http://schemas.microsoft.com/office/drawing/2014/main" id="{094D27F0-D88D-4F9D-8276-1716DDE349A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32073" y="420729"/>
            <a:ext cx="1486369" cy="1390268"/>
          </a:xfrm>
          <a:prstGeom prst="rect">
            <a:avLst/>
          </a:prstGeom>
        </p:spPr>
      </p:pic>
      <p:pic>
        <p:nvPicPr>
          <p:cNvPr id="60" name="図 59" descr="シャツ が含まれている画像&#10;&#10;自動的に生成された説明">
            <a:extLst>
              <a:ext uri="{FF2B5EF4-FFF2-40B4-BE49-F238E27FC236}">
                <a16:creationId xmlns:a16="http://schemas.microsoft.com/office/drawing/2014/main" id="{E60E8370-508E-41E5-A473-BC3B5A143FD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79588" y="420729"/>
            <a:ext cx="1486369" cy="1390268"/>
          </a:xfrm>
          <a:prstGeom prst="rect">
            <a:avLst/>
          </a:prstGeom>
        </p:spPr>
      </p:pic>
      <p:pic>
        <p:nvPicPr>
          <p:cNvPr id="61" name="図 60" descr="コンピュータ, 記号 が含まれている画像&#10;&#10;自動的に生成された説明">
            <a:extLst>
              <a:ext uri="{FF2B5EF4-FFF2-40B4-BE49-F238E27FC236}">
                <a16:creationId xmlns:a16="http://schemas.microsoft.com/office/drawing/2014/main" id="{6ADDEA8B-EC2C-46B6-A057-213684BD628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985286" y="4843563"/>
            <a:ext cx="1486369" cy="1377454"/>
          </a:xfrm>
          <a:prstGeom prst="rect">
            <a:avLst/>
          </a:prstGeom>
        </p:spPr>
      </p:pic>
      <p:pic>
        <p:nvPicPr>
          <p:cNvPr id="62" name="図 61">
            <a:extLst>
              <a:ext uri="{FF2B5EF4-FFF2-40B4-BE49-F238E27FC236}">
                <a16:creationId xmlns:a16="http://schemas.microsoft.com/office/drawing/2014/main" id="{ECFE3D10-6564-43CC-9F98-39606D0B9AF2}"/>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4042910" y="420951"/>
            <a:ext cx="1486369" cy="1383416"/>
          </a:xfrm>
          <a:prstGeom prst="rect">
            <a:avLst/>
          </a:prstGeom>
        </p:spPr>
      </p:pic>
      <p:pic>
        <p:nvPicPr>
          <p:cNvPr id="63" name="図 62">
            <a:extLst>
              <a:ext uri="{FF2B5EF4-FFF2-40B4-BE49-F238E27FC236}">
                <a16:creationId xmlns:a16="http://schemas.microsoft.com/office/drawing/2014/main" id="{C575B1BC-23C2-4919-AAEC-D2E754992D08}"/>
              </a:ext>
            </a:extLst>
          </p:cNvPr>
          <p:cNvPicPr>
            <a:picLocks noChangeAspect="1"/>
          </p:cNvPicPr>
          <p:nvPr/>
        </p:nvPicPr>
        <p:blipFill>
          <a:blip r:embed="rId8">
            <a:extLst>
              <a:ext uri="{28A0092B-C50C-407E-A947-70E740481C1C}">
                <a14:useLocalDpi xmlns:a14="http://schemas.microsoft.com/office/drawing/2010/main" val="0"/>
              </a:ext>
            </a:extLst>
          </a:blip>
          <a:srcRect/>
          <a:stretch/>
        </p:blipFill>
        <p:spPr>
          <a:xfrm>
            <a:off x="234418" y="4834403"/>
            <a:ext cx="1479962" cy="1377454"/>
          </a:xfrm>
          <a:prstGeom prst="rect">
            <a:avLst/>
          </a:prstGeom>
        </p:spPr>
      </p:pic>
      <p:pic>
        <p:nvPicPr>
          <p:cNvPr id="64" name="図 63" descr="グラフィカル ユーザー インターフェイス, アプリケーション&#10;&#10;自動的に生成された説明">
            <a:extLst>
              <a:ext uri="{FF2B5EF4-FFF2-40B4-BE49-F238E27FC236}">
                <a16:creationId xmlns:a16="http://schemas.microsoft.com/office/drawing/2014/main" id="{4B72B448-5952-4324-AC64-F461D6A8AA9E}"/>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690963" y="420729"/>
            <a:ext cx="1479963" cy="1390268"/>
          </a:xfrm>
          <a:prstGeom prst="rect">
            <a:avLst/>
          </a:prstGeom>
        </p:spPr>
      </p:pic>
      <p:pic>
        <p:nvPicPr>
          <p:cNvPr id="65" name="図 64" descr="おもちゃ, レゴ が含まれている画像&#10;&#10;自動的に生成された説明">
            <a:extLst>
              <a:ext uri="{FF2B5EF4-FFF2-40B4-BE49-F238E27FC236}">
                <a16:creationId xmlns:a16="http://schemas.microsoft.com/office/drawing/2014/main" id="{6F7C7E26-832C-4D41-9E34-4AAFE6FDFCA9}"/>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34418" y="1738144"/>
            <a:ext cx="1479963" cy="1390268"/>
          </a:xfrm>
          <a:prstGeom prst="rect">
            <a:avLst/>
          </a:prstGeom>
        </p:spPr>
      </p:pic>
      <p:sp>
        <p:nvSpPr>
          <p:cNvPr id="67" name="円弧 66">
            <a:extLst>
              <a:ext uri="{FF2B5EF4-FFF2-40B4-BE49-F238E27FC236}">
                <a16:creationId xmlns:a16="http://schemas.microsoft.com/office/drawing/2014/main" id="{834C86CC-0B84-4654-9ABD-8AD0B1F26729}"/>
              </a:ext>
            </a:extLst>
          </p:cNvPr>
          <p:cNvSpPr/>
          <p:nvPr/>
        </p:nvSpPr>
        <p:spPr>
          <a:xfrm rot="20663346" flipH="1">
            <a:off x="6231207" y="2818390"/>
            <a:ext cx="599423" cy="2240663"/>
          </a:xfrm>
          <a:prstGeom prst="arc">
            <a:avLst>
              <a:gd name="adj1" fmla="val 16912759"/>
              <a:gd name="adj2" fmla="val 2450229"/>
            </a:avLst>
          </a:prstGeom>
          <a:ln w="12700">
            <a:solidFill>
              <a:schemeClr val="tx1"/>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68" name="円弧 67">
            <a:extLst>
              <a:ext uri="{FF2B5EF4-FFF2-40B4-BE49-F238E27FC236}">
                <a16:creationId xmlns:a16="http://schemas.microsoft.com/office/drawing/2014/main" id="{7FAB384F-D6A7-4CC1-8553-FDF87125AC70}"/>
              </a:ext>
            </a:extLst>
          </p:cNvPr>
          <p:cNvSpPr/>
          <p:nvPr/>
        </p:nvSpPr>
        <p:spPr>
          <a:xfrm rot="20663346" flipH="1">
            <a:off x="7628905" y="2818390"/>
            <a:ext cx="599423" cy="2240663"/>
          </a:xfrm>
          <a:prstGeom prst="arc">
            <a:avLst>
              <a:gd name="adj1" fmla="val 16778760"/>
              <a:gd name="adj2" fmla="val 2450229"/>
            </a:avLst>
          </a:prstGeom>
          <a:ln w="12700">
            <a:solidFill>
              <a:schemeClr val="tx1"/>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69" name="円弧 68">
            <a:extLst>
              <a:ext uri="{FF2B5EF4-FFF2-40B4-BE49-F238E27FC236}">
                <a16:creationId xmlns:a16="http://schemas.microsoft.com/office/drawing/2014/main" id="{D8DA7099-FC4C-4F61-88DC-2F4E0BEE8EA8}"/>
              </a:ext>
            </a:extLst>
          </p:cNvPr>
          <p:cNvSpPr/>
          <p:nvPr/>
        </p:nvSpPr>
        <p:spPr>
          <a:xfrm rot="19208199" flipH="1">
            <a:off x="4184544" y="2269518"/>
            <a:ext cx="478637" cy="3644976"/>
          </a:xfrm>
          <a:prstGeom prst="arc">
            <a:avLst>
              <a:gd name="adj1" fmla="val 16565758"/>
              <a:gd name="adj2" fmla="val 4941800"/>
            </a:avLst>
          </a:prstGeom>
          <a:ln w="12700">
            <a:solidFill>
              <a:schemeClr val="tx1"/>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53" name="スライド番号プレースホルダー 3">
            <a:extLst>
              <a:ext uri="{FF2B5EF4-FFF2-40B4-BE49-F238E27FC236}">
                <a16:creationId xmlns:a16="http://schemas.microsoft.com/office/drawing/2014/main" id="{7F2B2709-C007-4AF2-940B-25174EE61FE6}"/>
              </a:ext>
            </a:extLst>
          </p:cNvPr>
          <p:cNvSpPr>
            <a:spLocks noGrp="1"/>
          </p:cNvSpPr>
          <p:nvPr>
            <p:ph type="sldNum" sz="quarter" idx="12"/>
          </p:nvPr>
        </p:nvSpPr>
        <p:spPr>
          <a:xfrm>
            <a:off x="8130859" y="7126382"/>
            <a:ext cx="2405658" cy="402483"/>
          </a:xfrm>
        </p:spPr>
        <p:txBody>
          <a:bodyPr/>
          <a:lstStyle/>
          <a:p>
            <a:fld id="{2214DDD6-63DB-4919-A1F3-58F090FA2CE2}" type="slidenum">
              <a:rPr kumimoji="1" lang="ja-JP" altLang="en-US" smtClean="0">
                <a:latin typeface="UD デジタル 教科書体 NK-R" panose="02020400000000000000" pitchFamily="18" charset="-128"/>
                <a:ea typeface="UD デジタル 教科書体 NK-R" panose="02020400000000000000" pitchFamily="18" charset="-128"/>
              </a:rPr>
              <a:t>1</a:t>
            </a:fld>
            <a:endParaRPr kumimoji="1" lang="ja-JP" altLang="en-US" dirty="0">
              <a:latin typeface="UD デジタル 教科書体 NK-R" panose="02020400000000000000" pitchFamily="18" charset="-128"/>
              <a:ea typeface="UD デジタル 教科書体 NK-R" panose="02020400000000000000" pitchFamily="18" charset="-128"/>
            </a:endParaRPr>
          </a:p>
        </p:txBody>
      </p:sp>
    </p:spTree>
    <p:extLst>
      <p:ext uri="{BB962C8B-B14F-4D97-AF65-F5344CB8AC3E}">
        <p14:creationId xmlns:p14="http://schemas.microsoft.com/office/powerpoint/2010/main" val="26688402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四角形: 角を丸くする 37">
            <a:extLst>
              <a:ext uri="{FF2B5EF4-FFF2-40B4-BE49-F238E27FC236}">
                <a16:creationId xmlns:a16="http://schemas.microsoft.com/office/drawing/2014/main" id="{A754AABA-DA0D-4900-8BA5-C4B3C81E9153}"/>
              </a:ext>
            </a:extLst>
          </p:cNvPr>
          <p:cNvSpPr/>
          <p:nvPr/>
        </p:nvSpPr>
        <p:spPr>
          <a:xfrm>
            <a:off x="254000" y="5228657"/>
            <a:ext cx="10124440" cy="1990646"/>
          </a:xfrm>
          <a:prstGeom prst="roundRect">
            <a:avLst>
              <a:gd name="adj" fmla="val 10614"/>
            </a:avLst>
          </a:prstGeom>
          <a:gradFill flip="none" rotWithShape="1">
            <a:gsLst>
              <a:gs pos="0">
                <a:schemeClr val="accent5">
                  <a:lumMod val="40000"/>
                  <a:lumOff val="60000"/>
                </a:schemeClr>
              </a:gs>
              <a:gs pos="100000">
                <a:schemeClr val="bg1"/>
              </a:gs>
            </a:gsLst>
            <a:lin ang="5400000" scaled="1"/>
            <a:tileRect/>
          </a:gra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四角形: 角を丸くする 38">
            <a:extLst>
              <a:ext uri="{FF2B5EF4-FFF2-40B4-BE49-F238E27FC236}">
                <a16:creationId xmlns:a16="http://schemas.microsoft.com/office/drawing/2014/main" id="{82E14CD9-5A44-4E23-8718-B8DA4D2FC676}"/>
              </a:ext>
            </a:extLst>
          </p:cNvPr>
          <p:cNvSpPr/>
          <p:nvPr/>
        </p:nvSpPr>
        <p:spPr>
          <a:xfrm>
            <a:off x="5363210" y="943749"/>
            <a:ext cx="5015230" cy="4214955"/>
          </a:xfrm>
          <a:prstGeom prst="roundRect">
            <a:avLst>
              <a:gd name="adj" fmla="val 5849"/>
            </a:avLst>
          </a:prstGeom>
          <a:gradFill flip="none" rotWithShape="1">
            <a:gsLst>
              <a:gs pos="0">
                <a:schemeClr val="accent6">
                  <a:lumMod val="40000"/>
                  <a:lumOff val="60000"/>
                </a:schemeClr>
              </a:gs>
              <a:gs pos="100000">
                <a:schemeClr val="bg1"/>
              </a:gs>
            </a:gsLst>
            <a:lin ang="5400000" scaled="1"/>
            <a:tileRect/>
          </a:gra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四角形: 角を丸くする 39">
            <a:extLst>
              <a:ext uri="{FF2B5EF4-FFF2-40B4-BE49-F238E27FC236}">
                <a16:creationId xmlns:a16="http://schemas.microsoft.com/office/drawing/2014/main" id="{ADD57D43-8ED8-4A34-8302-287E3F2C9ACC}"/>
              </a:ext>
            </a:extLst>
          </p:cNvPr>
          <p:cNvSpPr/>
          <p:nvPr/>
        </p:nvSpPr>
        <p:spPr>
          <a:xfrm>
            <a:off x="254000" y="943749"/>
            <a:ext cx="5015230" cy="4214955"/>
          </a:xfrm>
          <a:prstGeom prst="roundRect">
            <a:avLst>
              <a:gd name="adj" fmla="val 5849"/>
            </a:avLst>
          </a:prstGeom>
          <a:gradFill flip="none" rotWithShape="1">
            <a:gsLst>
              <a:gs pos="0">
                <a:srgbClr val="FFCCCC"/>
              </a:gs>
              <a:gs pos="100000">
                <a:schemeClr val="bg1"/>
              </a:gs>
            </a:gsLst>
            <a:lin ang="5400000" scaled="1"/>
            <a:tileRect/>
          </a:gradFill>
          <a:ln>
            <a:solidFill>
              <a:srgbClr val="FFCC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テキスト ボックス 40">
            <a:extLst>
              <a:ext uri="{FF2B5EF4-FFF2-40B4-BE49-F238E27FC236}">
                <a16:creationId xmlns:a16="http://schemas.microsoft.com/office/drawing/2014/main" id="{F7DD52CA-A7AD-45CA-A7C9-681E9C07CA78}"/>
              </a:ext>
            </a:extLst>
          </p:cNvPr>
          <p:cNvSpPr txBox="1"/>
          <p:nvPr/>
        </p:nvSpPr>
        <p:spPr>
          <a:xfrm>
            <a:off x="364490" y="306864"/>
            <a:ext cx="6925310" cy="683736"/>
          </a:xfrm>
          <a:prstGeom prst="rect">
            <a:avLst/>
          </a:prstGeom>
          <a:noFill/>
        </p:spPr>
        <p:txBody>
          <a:bodyPr wrap="square" lIns="0" tIns="0" rIns="0" bIns="0" rtlCol="0">
            <a:normAutofit fontScale="85000" lnSpcReduction="10000"/>
          </a:bodyPr>
          <a:lstStyle/>
          <a:p>
            <a:r>
              <a:rPr kumimoji="1" lang="ja-JP" altLang="en-US" sz="2800" dirty="0">
                <a:solidFill>
                  <a:schemeClr val="tx1">
                    <a:lumMod val="65000"/>
                    <a:lumOff val="35000"/>
                  </a:schemeClr>
                </a:solidFill>
                <a:latin typeface="UD デジタル 教科書体 NK-B" panose="02020700000000000000" pitchFamily="18" charset="-128"/>
                <a:ea typeface="UD デジタル 教科書体 NK-B" panose="02020700000000000000" pitchFamily="18" charset="-128"/>
              </a:rPr>
              <a:t>未来に向けて誰もがつながるまち</a:t>
            </a:r>
            <a:endParaRPr kumimoji="1" lang="en-US" altLang="ja-JP" sz="2800" dirty="0">
              <a:solidFill>
                <a:schemeClr val="tx1">
                  <a:lumMod val="65000"/>
                  <a:lumOff val="35000"/>
                </a:schemeClr>
              </a:solidFill>
              <a:latin typeface="UD デジタル 教科書体 NK-B" panose="02020700000000000000" pitchFamily="18" charset="-128"/>
              <a:ea typeface="UD デジタル 教科書体 NK-B" panose="02020700000000000000" pitchFamily="18" charset="-128"/>
            </a:endParaRPr>
          </a:p>
          <a:p>
            <a:r>
              <a:rPr kumimoji="1" lang="ja-JP" altLang="en-US" dirty="0">
                <a:solidFill>
                  <a:schemeClr val="tx1">
                    <a:lumMod val="65000"/>
                    <a:lumOff val="35000"/>
                  </a:schemeClr>
                </a:solidFill>
                <a:latin typeface="UD デジタル 教科書体 NK-B" panose="02020700000000000000" pitchFamily="18" charset="-128"/>
                <a:ea typeface="UD デジタル 教科書体 NK-B" panose="02020700000000000000" pitchFamily="18" charset="-128"/>
              </a:rPr>
              <a:t>～人、モノ、コト、情報がつながり、誰もが未来に向けてチャレンジできるまちを実現～</a:t>
            </a:r>
          </a:p>
        </p:txBody>
      </p:sp>
      <p:sp>
        <p:nvSpPr>
          <p:cNvPr id="43" name="テキスト ボックス 42">
            <a:extLst>
              <a:ext uri="{FF2B5EF4-FFF2-40B4-BE49-F238E27FC236}">
                <a16:creationId xmlns:a16="http://schemas.microsoft.com/office/drawing/2014/main" id="{E6AB6E9C-2E82-481E-BCEC-F27D4EA94108}"/>
              </a:ext>
            </a:extLst>
          </p:cNvPr>
          <p:cNvSpPr txBox="1"/>
          <p:nvPr/>
        </p:nvSpPr>
        <p:spPr>
          <a:xfrm>
            <a:off x="464625" y="1485901"/>
            <a:ext cx="2681100" cy="838200"/>
          </a:xfrm>
          <a:prstGeom prst="rect">
            <a:avLst/>
          </a:prstGeom>
          <a:noFill/>
        </p:spPr>
        <p:txBody>
          <a:bodyPr wrap="square" lIns="0" tIns="0" rIns="0" bIns="0" rtlCol="0">
            <a:normAutofit/>
          </a:bodyPr>
          <a:lstStyle/>
          <a:p>
            <a:r>
              <a:rPr kumimoji="1" lang="ja-JP" altLang="en-US" sz="1200" dirty="0">
                <a:solidFill>
                  <a:srgbClr val="FF7C80"/>
                </a:solidFill>
                <a:latin typeface="UD デジタル 教科書体 NK-R" panose="02020400000000000000" pitchFamily="18" charset="-128"/>
                <a:ea typeface="UD デジタル 教科書体 NK-R" panose="02020400000000000000" pitchFamily="18" charset="-128"/>
              </a:rPr>
              <a:t>●</a:t>
            </a:r>
            <a:r>
              <a:rPr kumimoji="1" lang="ja-JP" altLang="en-US" sz="1200" dirty="0">
                <a:latin typeface="UD デジタル 教科書体 NK-B" panose="02020700000000000000" pitchFamily="18" charset="-128"/>
                <a:ea typeface="UD デジタル 教科書体 NK-B" panose="02020700000000000000" pitchFamily="18" charset="-128"/>
              </a:rPr>
              <a:t>「手のひら市役所」の実現</a:t>
            </a:r>
            <a:endParaRPr kumimoji="1" lang="en-US" altLang="ja-JP" sz="1200" dirty="0">
              <a:latin typeface="UD デジタル 教科書体 NK-B" panose="02020700000000000000" pitchFamily="18" charset="-128"/>
              <a:ea typeface="UD デジタル 教科書体 NK-B" panose="02020700000000000000" pitchFamily="18" charset="-128"/>
            </a:endParaRPr>
          </a:p>
          <a:p>
            <a:r>
              <a:rPr kumimoji="1" lang="ja-JP" altLang="en-US" sz="1050" spc="-50" dirty="0">
                <a:latin typeface="UD デジタル 教科書体 NK-R" panose="02020400000000000000" pitchFamily="18" charset="-128"/>
                <a:ea typeface="UD デジタル 教科書体 NK-R" panose="02020400000000000000" pitchFamily="18" charset="-128"/>
              </a:rPr>
              <a:t>・スマートフォンを活用しデジタルで完結する手続き</a:t>
            </a:r>
          </a:p>
          <a:p>
            <a:r>
              <a:rPr kumimoji="1" lang="ja-JP" altLang="en-US" sz="1050" spc="-50" dirty="0">
                <a:latin typeface="UD デジタル 教科書体 NK-R" panose="02020400000000000000" pitchFamily="18" charset="-128"/>
                <a:ea typeface="UD デジタル 教科書体 NK-R" panose="02020400000000000000" pitchFamily="18" charset="-128"/>
              </a:rPr>
              <a:t>・個人に合わせた最適な情報提供（プッシュ型）</a:t>
            </a:r>
          </a:p>
          <a:p>
            <a:r>
              <a:rPr kumimoji="1" lang="ja-JP" altLang="en-US" sz="1050" spc="-50" dirty="0">
                <a:latin typeface="UD デジタル 教科書体 NK-R" panose="02020400000000000000" pitchFamily="18" charset="-128"/>
                <a:ea typeface="UD デジタル 教科書体 NK-R" panose="02020400000000000000" pitchFamily="18" charset="-128"/>
              </a:rPr>
              <a:t>・企業の行政手続きの電子化</a:t>
            </a:r>
          </a:p>
          <a:p>
            <a:endParaRPr kumimoji="1" lang="ja-JP" altLang="en-US" sz="1200" dirty="0">
              <a:latin typeface="UD デジタル 教科書体 NK-R" panose="02020400000000000000" pitchFamily="18" charset="-128"/>
              <a:ea typeface="UD デジタル 教科書体 NK-R" panose="02020400000000000000" pitchFamily="18" charset="-128"/>
            </a:endParaRPr>
          </a:p>
        </p:txBody>
      </p:sp>
      <p:sp>
        <p:nvSpPr>
          <p:cNvPr id="44" name="テキスト ボックス 43">
            <a:extLst>
              <a:ext uri="{FF2B5EF4-FFF2-40B4-BE49-F238E27FC236}">
                <a16:creationId xmlns:a16="http://schemas.microsoft.com/office/drawing/2014/main" id="{090D3F33-B3DE-4776-B8D2-9362D627E469}"/>
              </a:ext>
            </a:extLst>
          </p:cNvPr>
          <p:cNvSpPr txBox="1"/>
          <p:nvPr/>
        </p:nvSpPr>
        <p:spPr>
          <a:xfrm>
            <a:off x="8294030" y="306864"/>
            <a:ext cx="2387600" cy="544036"/>
          </a:xfrm>
          <a:prstGeom prst="rect">
            <a:avLst/>
          </a:prstGeom>
          <a:noFill/>
        </p:spPr>
        <p:txBody>
          <a:bodyPr wrap="square" lIns="0" tIns="0" rIns="0" bIns="0" rtlCol="0">
            <a:normAutofit/>
          </a:bodyPr>
          <a:lstStyle/>
          <a:p>
            <a:r>
              <a:rPr kumimoji="1" lang="ja-JP" altLang="en-US" sz="1600" dirty="0">
                <a:solidFill>
                  <a:schemeClr val="accent6">
                    <a:lumMod val="75000"/>
                  </a:schemeClr>
                </a:solidFill>
                <a:latin typeface="UD デジタル 教科書体 NK-B" panose="02020700000000000000" pitchFamily="18" charset="-128"/>
                <a:ea typeface="UD デジタル 教科書体 NK-B" panose="02020700000000000000" pitchFamily="18" charset="-128"/>
              </a:rPr>
              <a:t>誰一人取り残されない、</a:t>
            </a:r>
          </a:p>
          <a:p>
            <a:r>
              <a:rPr kumimoji="1" lang="ja-JP" altLang="en-US" sz="1600" dirty="0">
                <a:solidFill>
                  <a:schemeClr val="accent6">
                    <a:lumMod val="75000"/>
                  </a:schemeClr>
                </a:solidFill>
                <a:latin typeface="UD デジタル 教科書体 NK-B" panose="02020700000000000000" pitchFamily="18" charset="-128"/>
                <a:ea typeface="UD デジタル 教科書体 NK-B" panose="02020700000000000000" pitchFamily="18" charset="-128"/>
              </a:rPr>
              <a:t>人にやさしいデジタル化</a:t>
            </a:r>
          </a:p>
        </p:txBody>
      </p:sp>
      <p:sp>
        <p:nvSpPr>
          <p:cNvPr id="45" name="テキスト ボックス 44">
            <a:extLst>
              <a:ext uri="{FF2B5EF4-FFF2-40B4-BE49-F238E27FC236}">
                <a16:creationId xmlns:a16="http://schemas.microsoft.com/office/drawing/2014/main" id="{8865F938-ECA5-440B-AFB8-126039396BC0}"/>
              </a:ext>
            </a:extLst>
          </p:cNvPr>
          <p:cNvSpPr txBox="1"/>
          <p:nvPr/>
        </p:nvSpPr>
        <p:spPr>
          <a:xfrm>
            <a:off x="7179995" y="306864"/>
            <a:ext cx="1027770" cy="544036"/>
          </a:xfrm>
          <a:prstGeom prst="roundRect">
            <a:avLst/>
          </a:prstGeom>
          <a:solidFill>
            <a:schemeClr val="accent6">
              <a:lumMod val="75000"/>
            </a:schemeClr>
          </a:solidFill>
        </p:spPr>
        <p:txBody>
          <a:bodyPr wrap="square" lIns="0" tIns="0" rIns="0" bIns="0" rtlCol="0" anchor="ctr" anchorCtr="1">
            <a:normAutofit/>
          </a:bodyPr>
          <a:lstStyle/>
          <a:p>
            <a:r>
              <a:rPr kumimoji="1" lang="ja-JP" altLang="en-US" sz="1200" dirty="0">
                <a:solidFill>
                  <a:schemeClr val="bg1"/>
                </a:solidFill>
                <a:latin typeface="UD デジタル 教科書体 NK-B" panose="02020700000000000000" pitchFamily="18" charset="-128"/>
                <a:ea typeface="UD デジタル 教科書体 NK-B" panose="02020700000000000000" pitchFamily="18" charset="-128"/>
              </a:rPr>
              <a:t>掛川市</a:t>
            </a:r>
            <a:r>
              <a:rPr kumimoji="1" lang="en-US" altLang="ja-JP" sz="1200" dirty="0">
                <a:solidFill>
                  <a:schemeClr val="bg1"/>
                </a:solidFill>
                <a:latin typeface="UD デジタル 教科書体 NK-B" panose="02020700000000000000" pitchFamily="18" charset="-128"/>
                <a:ea typeface="UD デジタル 教科書体 NK-B" panose="02020700000000000000" pitchFamily="18" charset="-128"/>
              </a:rPr>
              <a:t>DX</a:t>
            </a:r>
          </a:p>
          <a:p>
            <a:r>
              <a:rPr kumimoji="1" lang="ja-JP" altLang="en-US" sz="1200" dirty="0">
                <a:solidFill>
                  <a:schemeClr val="bg1"/>
                </a:solidFill>
                <a:latin typeface="UD デジタル 教科書体 NK-B" panose="02020700000000000000" pitchFamily="18" charset="-128"/>
                <a:ea typeface="UD デジタル 教科書体 NK-B" panose="02020700000000000000" pitchFamily="18" charset="-128"/>
              </a:rPr>
              <a:t>推進の方向性</a:t>
            </a:r>
          </a:p>
        </p:txBody>
      </p:sp>
      <p:sp>
        <p:nvSpPr>
          <p:cNvPr id="46" name="テキスト ボックス 45">
            <a:extLst>
              <a:ext uri="{FF2B5EF4-FFF2-40B4-BE49-F238E27FC236}">
                <a16:creationId xmlns:a16="http://schemas.microsoft.com/office/drawing/2014/main" id="{0122874C-3D09-4B7C-9438-A39437CA7ABF}"/>
              </a:ext>
            </a:extLst>
          </p:cNvPr>
          <p:cNvSpPr txBox="1"/>
          <p:nvPr/>
        </p:nvSpPr>
        <p:spPr>
          <a:xfrm>
            <a:off x="430270" y="2256712"/>
            <a:ext cx="2681100" cy="1276349"/>
          </a:xfrm>
          <a:prstGeom prst="rect">
            <a:avLst/>
          </a:prstGeom>
          <a:noFill/>
        </p:spPr>
        <p:txBody>
          <a:bodyPr wrap="square" lIns="0" tIns="0" rIns="0" bIns="0" rtlCol="0">
            <a:normAutofit fontScale="92500"/>
          </a:bodyPr>
          <a:lstStyle/>
          <a:p>
            <a:r>
              <a:rPr kumimoji="1" lang="ja-JP" altLang="en-US" sz="1200" dirty="0">
                <a:solidFill>
                  <a:srgbClr val="FF7C80"/>
                </a:solidFill>
                <a:latin typeface="UD デジタル 教科書体 NK-R" panose="02020400000000000000" pitchFamily="18" charset="-128"/>
                <a:ea typeface="UD デジタル 教科書体 NK-R" panose="02020400000000000000" pitchFamily="18" charset="-128"/>
              </a:rPr>
              <a:t>●</a:t>
            </a:r>
            <a:r>
              <a:rPr kumimoji="1" lang="ja-JP" altLang="en-US" sz="1200" dirty="0">
                <a:latin typeface="UD デジタル 教科書体 NK-B" panose="02020700000000000000" pitchFamily="18" charset="-128"/>
                <a:ea typeface="UD デジタル 教科書体 NK-B" panose="02020700000000000000" pitchFamily="18" charset="-128"/>
              </a:rPr>
              <a:t>教育のデジタル化</a:t>
            </a:r>
            <a:endParaRPr kumimoji="1" lang="en-US" altLang="ja-JP" sz="1200" dirty="0">
              <a:latin typeface="UD デジタル 教科書体 NK-B" panose="02020700000000000000" pitchFamily="18" charset="-128"/>
              <a:ea typeface="UD デジタル 教科書体 NK-B" panose="02020700000000000000" pitchFamily="18" charset="-128"/>
            </a:endParaRPr>
          </a:p>
          <a:p>
            <a:r>
              <a:rPr kumimoji="1" lang="ja-JP" altLang="en-US" sz="1050" spc="-50" dirty="0">
                <a:latin typeface="UD デジタル 教科書体 NK-R" panose="02020400000000000000" pitchFamily="18" charset="-128"/>
                <a:ea typeface="UD デジタル 教科書体 NK-R" panose="02020400000000000000" pitchFamily="18" charset="-128"/>
              </a:rPr>
              <a:t>・データを活用したかけがわ型</a:t>
            </a:r>
            <a:r>
              <a:rPr kumimoji="1" lang="en-US" altLang="ja-JP" sz="1050" spc="-50" dirty="0">
                <a:latin typeface="UD デジタル 教科書体 NK-R" panose="02020400000000000000" pitchFamily="18" charset="-128"/>
                <a:ea typeface="UD デジタル 教科書体 NK-R" panose="02020400000000000000" pitchFamily="18" charset="-128"/>
              </a:rPr>
              <a:t>GIGA</a:t>
            </a:r>
            <a:r>
              <a:rPr kumimoji="1" lang="ja-JP" altLang="en-US" sz="1050" spc="-50" dirty="0">
                <a:latin typeface="UD デジタル 教科書体 NK-R" panose="02020400000000000000" pitchFamily="18" charset="-128"/>
                <a:ea typeface="UD デジタル 教科書体 NK-R" panose="02020400000000000000" pitchFamily="18" charset="-128"/>
              </a:rPr>
              <a:t>スクール構想</a:t>
            </a:r>
            <a:endParaRPr kumimoji="1" lang="en-US" altLang="ja-JP" sz="1050" spc="-50" dirty="0">
              <a:latin typeface="UD デジタル 教科書体 NK-R" panose="02020400000000000000" pitchFamily="18" charset="-128"/>
              <a:ea typeface="UD デジタル 教科書体 NK-R" panose="02020400000000000000" pitchFamily="18" charset="-128"/>
            </a:endParaRPr>
          </a:p>
          <a:p>
            <a:r>
              <a:rPr kumimoji="1" lang="ja-JP" altLang="en-US" sz="1050" spc="-50" dirty="0">
                <a:latin typeface="UD デジタル 教科書体 NK-R" panose="02020400000000000000" pitchFamily="18" charset="-128"/>
                <a:ea typeface="UD デジタル 教科書体 NK-R" panose="02020400000000000000" pitchFamily="18" charset="-128"/>
              </a:rPr>
              <a:t>　の実現</a:t>
            </a:r>
          </a:p>
          <a:p>
            <a:r>
              <a:rPr kumimoji="1" lang="ja-JP" altLang="en-US" sz="1050" spc="-50" dirty="0">
                <a:latin typeface="UD デジタル 教科書体 NK-R" panose="02020400000000000000" pitchFamily="18" charset="-128"/>
                <a:ea typeface="UD デジタル 教科書体 NK-R" panose="02020400000000000000" pitchFamily="18" charset="-128"/>
              </a:rPr>
              <a:t>　  </a:t>
            </a:r>
            <a:r>
              <a:rPr kumimoji="1" lang="en-US" altLang="ja-JP" sz="1050" spc="-50" dirty="0">
                <a:latin typeface="UD デジタル 教科書体 NK-R" panose="02020400000000000000" pitchFamily="18" charset="-128"/>
                <a:ea typeface="UD デジタル 教科書体 NK-R" panose="02020400000000000000" pitchFamily="18" charset="-128"/>
              </a:rPr>
              <a:t>-ICT</a:t>
            </a:r>
            <a:r>
              <a:rPr kumimoji="1" lang="ja-JP" altLang="en-US" sz="1050" spc="-50" dirty="0">
                <a:latin typeface="UD デジタル 教科書体 NK-R" panose="02020400000000000000" pitchFamily="18" charset="-128"/>
                <a:ea typeface="UD デジタル 教科書体 NK-R" panose="02020400000000000000" pitchFamily="18" charset="-128"/>
              </a:rPr>
              <a:t>を活用し、リアルとオンラインのハイブリッド型　</a:t>
            </a:r>
            <a:endParaRPr kumimoji="1" lang="en-US" altLang="ja-JP" sz="1050" spc="-50" dirty="0">
              <a:latin typeface="UD デジタル 教科書体 NK-R" panose="02020400000000000000" pitchFamily="18" charset="-128"/>
              <a:ea typeface="UD デジタル 教科書体 NK-R" panose="02020400000000000000" pitchFamily="18" charset="-128"/>
            </a:endParaRPr>
          </a:p>
          <a:p>
            <a:r>
              <a:rPr kumimoji="1" lang="ja-JP" altLang="en-US" sz="1050" spc="-50" dirty="0">
                <a:latin typeface="UD デジタル 教科書体 NK-R" panose="02020400000000000000" pitchFamily="18" charset="-128"/>
                <a:ea typeface="UD デジタル 教科書体 NK-R" panose="02020400000000000000" pitchFamily="18" charset="-128"/>
              </a:rPr>
              <a:t>     授業の推進</a:t>
            </a:r>
          </a:p>
          <a:p>
            <a:r>
              <a:rPr kumimoji="1" lang="ja-JP" altLang="en-US" sz="1050" spc="-50" dirty="0">
                <a:latin typeface="UD デジタル 教科書体 NK-R" panose="02020400000000000000" pitchFamily="18" charset="-128"/>
                <a:ea typeface="UD デジタル 教科書体 NK-R" panose="02020400000000000000" pitchFamily="18" charset="-128"/>
              </a:rPr>
              <a:t>　 </a:t>
            </a:r>
            <a:r>
              <a:rPr kumimoji="1" lang="en-US" altLang="ja-JP" sz="1050" spc="-50" dirty="0">
                <a:latin typeface="UD デジタル 教科書体 NK-R" panose="02020400000000000000" pitchFamily="18" charset="-128"/>
                <a:ea typeface="UD デジタル 教科書体 NK-R" panose="02020400000000000000" pitchFamily="18" charset="-128"/>
              </a:rPr>
              <a:t>-</a:t>
            </a:r>
            <a:r>
              <a:rPr kumimoji="1" lang="ja-JP" altLang="en-US" sz="1050" spc="-50" dirty="0">
                <a:latin typeface="UD デジタル 教科書体 NK-R" panose="02020400000000000000" pitchFamily="18" charset="-128"/>
                <a:ea typeface="UD デジタル 教科書体 NK-R" panose="02020400000000000000" pitchFamily="18" charset="-128"/>
              </a:rPr>
              <a:t>授業支援アプリや校務支援システム及び蓄積</a:t>
            </a:r>
            <a:endParaRPr kumimoji="1" lang="en-US" altLang="ja-JP" sz="1050" spc="-50" dirty="0">
              <a:latin typeface="UD デジタル 教科書体 NK-R" panose="02020400000000000000" pitchFamily="18" charset="-128"/>
              <a:ea typeface="UD デジタル 教科書体 NK-R" panose="02020400000000000000" pitchFamily="18" charset="-128"/>
            </a:endParaRPr>
          </a:p>
          <a:p>
            <a:r>
              <a:rPr kumimoji="1" lang="ja-JP" altLang="en-US" sz="1050" spc="-50" dirty="0">
                <a:latin typeface="UD デジタル 教科書体 NK-R" panose="02020400000000000000" pitchFamily="18" charset="-128"/>
                <a:ea typeface="UD デジタル 教科書体 NK-R" panose="02020400000000000000" pitchFamily="18" charset="-128"/>
              </a:rPr>
              <a:t>　   データの利活用</a:t>
            </a:r>
          </a:p>
          <a:p>
            <a:r>
              <a:rPr kumimoji="1" lang="ja-JP" altLang="en-US" sz="1050" spc="-50" dirty="0">
                <a:latin typeface="UD デジタル 教科書体 NK-R" panose="02020400000000000000" pitchFamily="18" charset="-128"/>
                <a:ea typeface="UD デジタル 教科書体 NK-R" panose="02020400000000000000" pitchFamily="18" charset="-128"/>
              </a:rPr>
              <a:t>　 </a:t>
            </a:r>
            <a:r>
              <a:rPr kumimoji="1" lang="en-US" altLang="ja-JP" sz="1050" spc="-50" dirty="0">
                <a:latin typeface="UD デジタル 教科書体 NK-R" panose="02020400000000000000" pitchFamily="18" charset="-128"/>
                <a:ea typeface="UD デジタル 教科書体 NK-R" panose="02020400000000000000" pitchFamily="18" charset="-128"/>
              </a:rPr>
              <a:t>-</a:t>
            </a:r>
            <a:r>
              <a:rPr kumimoji="1" lang="ja-JP" altLang="en-US" sz="1050" spc="-50" dirty="0">
                <a:latin typeface="UD デジタル 教科書体 NK-R" panose="02020400000000000000" pitchFamily="18" charset="-128"/>
                <a:ea typeface="UD デジタル 教科書体 NK-R" panose="02020400000000000000" pitchFamily="18" charset="-128"/>
              </a:rPr>
              <a:t>デジタルによる情報提供や連絡・相談体制の整備</a:t>
            </a:r>
          </a:p>
        </p:txBody>
      </p:sp>
      <p:sp>
        <p:nvSpPr>
          <p:cNvPr id="47" name="テキスト ボックス 46">
            <a:extLst>
              <a:ext uri="{FF2B5EF4-FFF2-40B4-BE49-F238E27FC236}">
                <a16:creationId xmlns:a16="http://schemas.microsoft.com/office/drawing/2014/main" id="{8AA2A39D-2454-4E60-826B-DAECC9DE21A0}"/>
              </a:ext>
            </a:extLst>
          </p:cNvPr>
          <p:cNvSpPr txBox="1"/>
          <p:nvPr/>
        </p:nvSpPr>
        <p:spPr>
          <a:xfrm>
            <a:off x="3205351" y="1485900"/>
            <a:ext cx="1928624" cy="1200149"/>
          </a:xfrm>
          <a:prstGeom prst="rect">
            <a:avLst/>
          </a:prstGeom>
          <a:noFill/>
        </p:spPr>
        <p:txBody>
          <a:bodyPr wrap="square" lIns="0" tIns="0" rIns="0" bIns="0" rtlCol="0">
            <a:normAutofit/>
          </a:bodyPr>
          <a:lstStyle/>
          <a:p>
            <a:r>
              <a:rPr kumimoji="1" lang="ja-JP" altLang="en-US" sz="1200" dirty="0">
                <a:solidFill>
                  <a:srgbClr val="FF7C80"/>
                </a:solidFill>
                <a:latin typeface="UD デジタル 教科書体 NK-R" panose="02020400000000000000" pitchFamily="18" charset="-128"/>
                <a:ea typeface="UD デジタル 教科書体 NK-R" panose="02020400000000000000" pitchFamily="18" charset="-128"/>
              </a:rPr>
              <a:t>●</a:t>
            </a:r>
            <a:r>
              <a:rPr kumimoji="1" lang="ja-JP" altLang="en-US" sz="1200" dirty="0">
                <a:latin typeface="UD デジタル 教科書体 NK-B" panose="02020700000000000000" pitchFamily="18" charset="-128"/>
                <a:ea typeface="UD デジタル 教科書体 NK-B" panose="02020700000000000000" pitchFamily="18" charset="-128"/>
              </a:rPr>
              <a:t>人にやさしい行政への</a:t>
            </a:r>
          </a:p>
          <a:p>
            <a:r>
              <a:rPr kumimoji="1" lang="ja-JP" altLang="en-US" sz="1200" dirty="0">
                <a:latin typeface="UD デジタル 教科書体 NK-B" panose="02020700000000000000" pitchFamily="18" charset="-128"/>
                <a:ea typeface="UD デジタル 教科書体 NK-B" panose="02020700000000000000" pitchFamily="18" charset="-128"/>
              </a:rPr>
              <a:t>　　デジタル化</a:t>
            </a:r>
            <a:endParaRPr kumimoji="1" lang="en-US" altLang="ja-JP" sz="1200" dirty="0">
              <a:latin typeface="UD デジタル 教科書体 NK-B" panose="02020700000000000000" pitchFamily="18" charset="-128"/>
              <a:ea typeface="UD デジタル 教科書体 NK-B" panose="02020700000000000000" pitchFamily="18" charset="-128"/>
            </a:endParaRPr>
          </a:p>
          <a:p>
            <a:r>
              <a:rPr kumimoji="1" lang="ja-JP" altLang="en-US" sz="1050" spc="-50" dirty="0">
                <a:latin typeface="UD デジタル 教科書体 NK-R" panose="02020400000000000000" pitchFamily="18" charset="-128"/>
                <a:ea typeface="UD デジタル 教科書体 NK-R" panose="02020400000000000000" pitchFamily="18" charset="-128"/>
              </a:rPr>
              <a:t>・書かないキャッシュレス窓口の実現</a:t>
            </a:r>
          </a:p>
          <a:p>
            <a:r>
              <a:rPr kumimoji="1" lang="ja-JP" altLang="en-US" sz="1050" spc="-50" dirty="0">
                <a:latin typeface="UD デジタル 教科書体 NK-R" panose="02020400000000000000" pitchFamily="18" charset="-128"/>
                <a:ea typeface="UD デジタル 教科書体 NK-R" panose="02020400000000000000" pitchFamily="18" charset="-128"/>
              </a:rPr>
              <a:t>・データに基づく政策推進</a:t>
            </a:r>
          </a:p>
          <a:p>
            <a:r>
              <a:rPr kumimoji="1" lang="ja-JP" altLang="en-US" sz="1050" spc="-50" dirty="0">
                <a:latin typeface="UD デジタル 教科書体 NK-R" panose="02020400000000000000" pitchFamily="18" charset="-128"/>
                <a:ea typeface="UD デジタル 教科書体 NK-R" panose="02020400000000000000" pitchFamily="18" charset="-128"/>
              </a:rPr>
              <a:t>・ガバメントクラウドの推進</a:t>
            </a:r>
          </a:p>
          <a:p>
            <a:r>
              <a:rPr kumimoji="1" lang="ja-JP" altLang="en-US" sz="1050" spc="-50" dirty="0">
                <a:latin typeface="UD デジタル 教科書体 NK-R" panose="02020400000000000000" pitchFamily="18" charset="-128"/>
                <a:ea typeface="UD デジタル 教科書体 NK-R" panose="02020400000000000000" pitchFamily="18" charset="-128"/>
              </a:rPr>
              <a:t>・窓口の広域化及び共同化</a:t>
            </a:r>
          </a:p>
          <a:p>
            <a:endParaRPr kumimoji="1" lang="ja-JP" altLang="en-US" sz="1200" spc="-50" dirty="0">
              <a:latin typeface="UD デジタル 教科書体 NK-R" panose="02020400000000000000" pitchFamily="18" charset="-128"/>
              <a:ea typeface="UD デジタル 教科書体 NK-R" panose="02020400000000000000" pitchFamily="18" charset="-128"/>
            </a:endParaRPr>
          </a:p>
        </p:txBody>
      </p:sp>
      <p:sp>
        <p:nvSpPr>
          <p:cNvPr id="48" name="テキスト ボックス 47">
            <a:extLst>
              <a:ext uri="{FF2B5EF4-FFF2-40B4-BE49-F238E27FC236}">
                <a16:creationId xmlns:a16="http://schemas.microsoft.com/office/drawing/2014/main" id="{A31BEBF3-1868-4BCC-B893-6EBC1CA2A779}"/>
              </a:ext>
            </a:extLst>
          </p:cNvPr>
          <p:cNvSpPr txBox="1"/>
          <p:nvPr/>
        </p:nvSpPr>
        <p:spPr>
          <a:xfrm>
            <a:off x="3205350" y="2570164"/>
            <a:ext cx="1928625" cy="1276349"/>
          </a:xfrm>
          <a:prstGeom prst="rect">
            <a:avLst/>
          </a:prstGeom>
          <a:noFill/>
        </p:spPr>
        <p:txBody>
          <a:bodyPr wrap="square" lIns="0" tIns="0" rIns="0" bIns="0" rtlCol="0">
            <a:normAutofit/>
          </a:bodyPr>
          <a:lstStyle/>
          <a:p>
            <a:r>
              <a:rPr kumimoji="1" lang="ja-JP" altLang="en-US" sz="1200" dirty="0">
                <a:solidFill>
                  <a:srgbClr val="FF7C80"/>
                </a:solidFill>
                <a:latin typeface="UD デジタル 教科書体 NK-R" panose="02020400000000000000" pitchFamily="18" charset="-128"/>
                <a:ea typeface="UD デジタル 教科書体 NK-R" panose="02020400000000000000" pitchFamily="18" charset="-128"/>
              </a:rPr>
              <a:t>●</a:t>
            </a:r>
            <a:r>
              <a:rPr kumimoji="1" lang="ja-JP" altLang="en-US" sz="1200" dirty="0">
                <a:latin typeface="UD デジタル 教科書体 NK-B" panose="02020700000000000000" pitchFamily="18" charset="-128"/>
                <a:ea typeface="UD デジタル 教科書体 NK-B" panose="02020700000000000000" pitchFamily="18" charset="-128"/>
              </a:rPr>
              <a:t>働き方の変革</a:t>
            </a:r>
            <a:endParaRPr kumimoji="1" lang="en-US" altLang="ja-JP" sz="1200" dirty="0">
              <a:latin typeface="UD デジタル 教科書体 NK-B" panose="02020700000000000000" pitchFamily="18" charset="-128"/>
              <a:ea typeface="UD デジタル 教科書体 NK-B" panose="02020700000000000000" pitchFamily="18" charset="-128"/>
            </a:endParaRPr>
          </a:p>
          <a:p>
            <a:r>
              <a:rPr kumimoji="1" lang="ja-JP" altLang="en-US" sz="1050" spc="-50" dirty="0">
                <a:latin typeface="UD デジタル 教科書体 NK-R" panose="02020400000000000000" pitchFamily="18" charset="-128"/>
                <a:ea typeface="UD デジタル 教科書体 NK-R" panose="02020400000000000000" pitchFamily="18" charset="-128"/>
              </a:rPr>
              <a:t>・サテライトオフィス等を活用した行政</a:t>
            </a:r>
            <a:endParaRPr kumimoji="1" lang="en-US" altLang="ja-JP" sz="1050" spc="-50" dirty="0">
              <a:latin typeface="UD デジタル 教科書体 NK-R" panose="02020400000000000000" pitchFamily="18" charset="-128"/>
              <a:ea typeface="UD デジタル 教科書体 NK-R" panose="02020400000000000000" pitchFamily="18" charset="-128"/>
            </a:endParaRPr>
          </a:p>
          <a:p>
            <a:r>
              <a:rPr kumimoji="1" lang="ja-JP" altLang="en-US" sz="1050" spc="-50" dirty="0">
                <a:latin typeface="UD デジタル 教科書体 NK-R" panose="02020400000000000000" pitchFamily="18" charset="-128"/>
                <a:ea typeface="UD デジタル 教科書体 NK-R" panose="02020400000000000000" pitchFamily="18" charset="-128"/>
              </a:rPr>
              <a:t>　手続きの支援（どこでも市役所）</a:t>
            </a:r>
            <a:endParaRPr kumimoji="1" lang="en-US" altLang="ja-JP" sz="1050" spc="-50" dirty="0">
              <a:latin typeface="UD デジタル 教科書体 NK-R" panose="02020400000000000000" pitchFamily="18" charset="-128"/>
              <a:ea typeface="UD デジタル 教科書体 NK-R" panose="02020400000000000000" pitchFamily="18" charset="-128"/>
            </a:endParaRPr>
          </a:p>
          <a:p>
            <a:r>
              <a:rPr kumimoji="1" lang="ja-JP" altLang="en-US" sz="1050" spc="-50" dirty="0">
                <a:latin typeface="UD デジタル 教科書体 NK-R" panose="02020400000000000000" pitchFamily="18" charset="-128"/>
                <a:ea typeface="UD デジタル 教科書体 NK-R" panose="02020400000000000000" pitchFamily="18" charset="-128"/>
              </a:rPr>
              <a:t>・デジタルを活用した業務改革</a:t>
            </a:r>
            <a:endParaRPr kumimoji="1" lang="en-US" altLang="ja-JP" sz="1050" spc="-50" dirty="0">
              <a:latin typeface="UD デジタル 教科書体 NK-R" panose="02020400000000000000" pitchFamily="18" charset="-128"/>
              <a:ea typeface="UD デジタル 教科書体 NK-R" panose="02020400000000000000" pitchFamily="18" charset="-128"/>
            </a:endParaRPr>
          </a:p>
          <a:p>
            <a:r>
              <a:rPr kumimoji="1" lang="ja-JP" altLang="en-US" sz="1050" spc="-50" dirty="0">
                <a:latin typeface="UD デジタル 教科書体 NK-R" panose="02020400000000000000" pitchFamily="18" charset="-128"/>
                <a:ea typeface="UD デジタル 教科書体 NK-R" panose="02020400000000000000" pitchFamily="18" charset="-128"/>
              </a:rPr>
              <a:t>　（職員の意識改革）</a:t>
            </a:r>
          </a:p>
          <a:p>
            <a:r>
              <a:rPr kumimoji="1" lang="ja-JP" altLang="en-US" sz="1050" spc="-50" dirty="0">
                <a:latin typeface="UD デジタル 教科書体 NK-R" panose="02020400000000000000" pitchFamily="18" charset="-128"/>
                <a:ea typeface="UD デジタル 教科書体 NK-R" panose="02020400000000000000" pitchFamily="18" charset="-128"/>
              </a:rPr>
              <a:t>・副業・兼業人材を活用した行政</a:t>
            </a:r>
            <a:endParaRPr kumimoji="1" lang="en-US" altLang="ja-JP" sz="1050" spc="-50" dirty="0">
              <a:latin typeface="UD デジタル 教科書体 NK-R" panose="02020400000000000000" pitchFamily="18" charset="-128"/>
              <a:ea typeface="UD デジタル 教科書体 NK-R" panose="02020400000000000000" pitchFamily="18" charset="-128"/>
            </a:endParaRPr>
          </a:p>
          <a:p>
            <a:r>
              <a:rPr kumimoji="1" lang="ja-JP" altLang="en-US" sz="1050" spc="-50" dirty="0">
                <a:latin typeface="UD デジタル 教科書体 NK-R" panose="02020400000000000000" pitchFamily="18" charset="-128"/>
                <a:ea typeface="UD デジタル 教科書体 NK-R" panose="02020400000000000000" pitchFamily="18" charset="-128"/>
              </a:rPr>
              <a:t>　サービスの変革</a:t>
            </a:r>
          </a:p>
        </p:txBody>
      </p:sp>
      <p:pic>
        <p:nvPicPr>
          <p:cNvPr id="49" name="図 48">
            <a:extLst>
              <a:ext uri="{FF2B5EF4-FFF2-40B4-BE49-F238E27FC236}">
                <a16:creationId xmlns:a16="http://schemas.microsoft.com/office/drawing/2014/main" id="{82FFC88C-B617-40F9-B8EE-DB51376EAA3A}"/>
              </a:ext>
            </a:extLst>
          </p:cNvPr>
          <p:cNvPicPr>
            <a:picLocks noChangeAspect="1"/>
          </p:cNvPicPr>
          <p:nvPr/>
        </p:nvPicPr>
        <p:blipFill>
          <a:blip r:embed="rId2" cstate="print">
            <a:extLst>
              <a:ext uri="{28A0092B-C50C-407E-A947-70E740481C1C}">
                <a14:useLocalDpi xmlns:a14="http://schemas.microsoft.com/office/drawing/2010/main"/>
              </a:ext>
            </a:extLst>
          </a:blip>
          <a:srcRect/>
          <a:stretch/>
        </p:blipFill>
        <p:spPr>
          <a:xfrm>
            <a:off x="197133" y="3622671"/>
            <a:ext cx="1928625" cy="1446468"/>
          </a:xfrm>
          <a:prstGeom prst="rect">
            <a:avLst/>
          </a:prstGeom>
        </p:spPr>
      </p:pic>
      <p:pic>
        <p:nvPicPr>
          <p:cNvPr id="51" name="図 50" descr="アイコン が含まれている画像&#10;&#10;自動的に生成された説明">
            <a:extLst>
              <a:ext uri="{FF2B5EF4-FFF2-40B4-BE49-F238E27FC236}">
                <a16:creationId xmlns:a16="http://schemas.microsoft.com/office/drawing/2014/main" id="{09EDC9FB-DACC-49B8-A941-51839569EB0A}"/>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555704" y="3972356"/>
            <a:ext cx="1146050" cy="1091186"/>
          </a:xfrm>
          <a:prstGeom prst="rect">
            <a:avLst/>
          </a:prstGeom>
        </p:spPr>
      </p:pic>
      <p:pic>
        <p:nvPicPr>
          <p:cNvPr id="52" name="図 51">
            <a:extLst>
              <a:ext uri="{FF2B5EF4-FFF2-40B4-BE49-F238E27FC236}">
                <a16:creationId xmlns:a16="http://schemas.microsoft.com/office/drawing/2014/main" id="{78C7A109-5218-45D4-B8DA-3C55A89DD9F8}"/>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7775737" y="4208641"/>
            <a:ext cx="1313377" cy="854901"/>
          </a:xfrm>
          <a:prstGeom prst="rect">
            <a:avLst/>
          </a:prstGeom>
        </p:spPr>
      </p:pic>
      <p:pic>
        <p:nvPicPr>
          <p:cNvPr id="53" name="図 52">
            <a:extLst>
              <a:ext uri="{FF2B5EF4-FFF2-40B4-BE49-F238E27FC236}">
                <a16:creationId xmlns:a16="http://schemas.microsoft.com/office/drawing/2014/main" id="{E63694E4-13E7-44B2-A56E-47B3611953EA}"/>
              </a:ext>
            </a:extLst>
          </p:cNvPr>
          <p:cNvPicPr>
            <a:picLocks noChangeAspect="1"/>
          </p:cNvPicPr>
          <p:nvPr/>
        </p:nvPicPr>
        <p:blipFill>
          <a:blip r:embed="rId5" cstate="print">
            <a:extLst>
              <a:ext uri="{28A0092B-C50C-407E-A947-70E740481C1C}">
                <a14:useLocalDpi xmlns:a14="http://schemas.microsoft.com/office/drawing/2010/main"/>
              </a:ext>
            </a:extLst>
          </a:blip>
          <a:srcRect/>
          <a:stretch/>
        </p:blipFill>
        <p:spPr>
          <a:xfrm>
            <a:off x="6736156" y="4146134"/>
            <a:ext cx="911390" cy="995575"/>
          </a:xfrm>
          <a:prstGeom prst="rect">
            <a:avLst/>
          </a:prstGeom>
        </p:spPr>
      </p:pic>
      <p:pic>
        <p:nvPicPr>
          <p:cNvPr id="54" name="図 53">
            <a:extLst>
              <a:ext uri="{FF2B5EF4-FFF2-40B4-BE49-F238E27FC236}">
                <a16:creationId xmlns:a16="http://schemas.microsoft.com/office/drawing/2014/main" id="{1BAA5673-9D48-4E4C-B31E-6DEEC80DD7E7}"/>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6145803" y="5965652"/>
            <a:ext cx="1418605" cy="1037010"/>
          </a:xfrm>
          <a:prstGeom prst="rect">
            <a:avLst/>
          </a:prstGeom>
        </p:spPr>
      </p:pic>
      <p:pic>
        <p:nvPicPr>
          <p:cNvPr id="55" name="図 54" descr="グラフィカル ユーザー インターフェイス&#10;&#10;自動的に生成された説明">
            <a:extLst>
              <a:ext uri="{FF2B5EF4-FFF2-40B4-BE49-F238E27FC236}">
                <a16:creationId xmlns:a16="http://schemas.microsoft.com/office/drawing/2014/main" id="{5E5028F1-7FC1-43B4-BF94-ADB86814AFAC}"/>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7305475" y="5528972"/>
            <a:ext cx="717697" cy="453674"/>
          </a:xfrm>
          <a:prstGeom prst="rect">
            <a:avLst/>
          </a:prstGeom>
        </p:spPr>
      </p:pic>
      <p:pic>
        <p:nvPicPr>
          <p:cNvPr id="56" name="図 55" descr="絵と文字の加工写真&#10;&#10;低い精度で自動的に生成された説明">
            <a:extLst>
              <a:ext uri="{FF2B5EF4-FFF2-40B4-BE49-F238E27FC236}">
                <a16:creationId xmlns:a16="http://schemas.microsoft.com/office/drawing/2014/main" id="{48AB18F8-B87E-439C-B532-A84018342748}"/>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7647546" y="6103500"/>
            <a:ext cx="798578" cy="899162"/>
          </a:xfrm>
          <a:prstGeom prst="rect">
            <a:avLst/>
          </a:prstGeom>
        </p:spPr>
      </p:pic>
      <p:pic>
        <p:nvPicPr>
          <p:cNvPr id="57" name="図 56">
            <a:extLst>
              <a:ext uri="{FF2B5EF4-FFF2-40B4-BE49-F238E27FC236}">
                <a16:creationId xmlns:a16="http://schemas.microsoft.com/office/drawing/2014/main" id="{1AD17FC7-C3C2-4BF8-8A19-9684EDBC5544}"/>
              </a:ext>
            </a:extLst>
          </p:cNvPr>
          <p:cNvPicPr>
            <a:picLocks noChangeAspect="1"/>
          </p:cNvPicPr>
          <p:nvPr/>
        </p:nvPicPr>
        <p:blipFill>
          <a:blip r:embed="rId9">
            <a:extLst>
              <a:ext uri="{28A0092B-C50C-407E-A947-70E740481C1C}">
                <a14:useLocalDpi xmlns:a14="http://schemas.microsoft.com/office/drawing/2010/main" val="0"/>
              </a:ext>
            </a:extLst>
          </a:blip>
          <a:srcRect/>
          <a:stretch/>
        </p:blipFill>
        <p:spPr>
          <a:xfrm>
            <a:off x="8432426" y="5793938"/>
            <a:ext cx="1945043" cy="1075981"/>
          </a:xfrm>
          <a:prstGeom prst="rect">
            <a:avLst/>
          </a:prstGeom>
        </p:spPr>
      </p:pic>
      <p:sp>
        <p:nvSpPr>
          <p:cNvPr id="59" name="テキスト ボックス 58">
            <a:extLst>
              <a:ext uri="{FF2B5EF4-FFF2-40B4-BE49-F238E27FC236}">
                <a16:creationId xmlns:a16="http://schemas.microsoft.com/office/drawing/2014/main" id="{02F35BCA-CB28-4DDA-89C0-EA7311B8140B}"/>
              </a:ext>
            </a:extLst>
          </p:cNvPr>
          <p:cNvSpPr txBox="1"/>
          <p:nvPr/>
        </p:nvSpPr>
        <p:spPr>
          <a:xfrm>
            <a:off x="5486308" y="1485900"/>
            <a:ext cx="1975690" cy="1524871"/>
          </a:xfrm>
          <a:prstGeom prst="rect">
            <a:avLst/>
          </a:prstGeom>
          <a:noFill/>
        </p:spPr>
        <p:txBody>
          <a:bodyPr wrap="square" lIns="0" tIns="0" rIns="0" bIns="0" rtlCol="0">
            <a:normAutofit/>
          </a:bodyPr>
          <a:lstStyle/>
          <a:p>
            <a:r>
              <a:rPr kumimoji="1" lang="ja-JP" altLang="en-US" sz="1200" dirty="0">
                <a:solidFill>
                  <a:schemeClr val="accent6"/>
                </a:solidFill>
                <a:latin typeface="UD デジタル 教科書体 NK-R" panose="02020400000000000000" pitchFamily="18" charset="-128"/>
                <a:ea typeface="UD デジタル 教科書体 NK-R" panose="02020400000000000000" pitchFamily="18" charset="-128"/>
              </a:rPr>
              <a:t>●</a:t>
            </a:r>
            <a:r>
              <a:rPr kumimoji="1" lang="ja-JP" altLang="en-US" sz="1200" dirty="0">
                <a:latin typeface="UD デジタル 教科書体 NK-B" panose="02020700000000000000" pitchFamily="18" charset="-128"/>
                <a:ea typeface="UD デジタル 教科書体 NK-B" panose="02020700000000000000" pitchFamily="18" charset="-128"/>
              </a:rPr>
              <a:t>つながるまちの実現</a:t>
            </a:r>
            <a:endParaRPr kumimoji="1" lang="en-US" altLang="ja-JP" sz="1200" dirty="0">
              <a:latin typeface="UD デジタル 教科書体 NK-B" panose="02020700000000000000" pitchFamily="18" charset="-128"/>
              <a:ea typeface="UD デジタル 教科書体 NK-B" panose="02020700000000000000" pitchFamily="18" charset="-128"/>
            </a:endParaRPr>
          </a:p>
          <a:p>
            <a:r>
              <a:rPr kumimoji="1" lang="ja-JP" altLang="en-US" sz="1050" spc="-50" dirty="0">
                <a:latin typeface="UD デジタル 教科書体 NK-R" panose="02020400000000000000" pitchFamily="18" charset="-128"/>
                <a:ea typeface="UD デジタル 教科書体 NK-R" panose="02020400000000000000" pitchFamily="18" charset="-128"/>
              </a:rPr>
              <a:t>・公民連携による共創社会づくり</a:t>
            </a:r>
          </a:p>
          <a:p>
            <a:r>
              <a:rPr kumimoji="1" lang="ja-JP" altLang="en-US" sz="1050" spc="-50" dirty="0">
                <a:latin typeface="UD デジタル 教科書体 NK-R" panose="02020400000000000000" pitchFamily="18" charset="-128"/>
                <a:ea typeface="UD デジタル 教科書体 NK-R" panose="02020400000000000000" pitchFamily="18" charset="-128"/>
              </a:rPr>
              <a:t>・人、モノ、コト、情報がつながり循環</a:t>
            </a:r>
            <a:endParaRPr kumimoji="1" lang="en-US" altLang="ja-JP" sz="1050" spc="-50" dirty="0">
              <a:latin typeface="UD デジタル 教科書体 NK-R" panose="02020400000000000000" pitchFamily="18" charset="-128"/>
              <a:ea typeface="UD デジタル 教科書体 NK-R" panose="02020400000000000000" pitchFamily="18" charset="-128"/>
            </a:endParaRPr>
          </a:p>
          <a:p>
            <a:r>
              <a:rPr kumimoji="1" lang="ja-JP" altLang="en-US" sz="1050" spc="-50" dirty="0">
                <a:latin typeface="UD デジタル 教科書体 NK-R" panose="02020400000000000000" pitchFamily="18" charset="-128"/>
                <a:ea typeface="UD デジタル 教科書体 NK-R" panose="02020400000000000000" pitchFamily="18" charset="-128"/>
              </a:rPr>
              <a:t>　する仕組みづくり</a:t>
            </a:r>
          </a:p>
          <a:p>
            <a:r>
              <a:rPr kumimoji="1" lang="ja-JP" altLang="en-US" sz="1050" spc="-50" dirty="0">
                <a:latin typeface="UD デジタル 教科書体 NK-R" panose="02020400000000000000" pitchFamily="18" charset="-128"/>
                <a:ea typeface="UD デジタル 教科書体 NK-R" panose="02020400000000000000" pitchFamily="18" charset="-128"/>
              </a:rPr>
              <a:t>・キャッシュレス決済の推進	</a:t>
            </a:r>
          </a:p>
          <a:p>
            <a:r>
              <a:rPr kumimoji="1" lang="ja-JP" altLang="en-US" sz="1050" spc="-50" dirty="0">
                <a:latin typeface="UD デジタル 教科書体 NK-R" panose="02020400000000000000" pitchFamily="18" charset="-128"/>
                <a:ea typeface="UD デジタル 教科書体 NK-R" panose="02020400000000000000" pitchFamily="18" charset="-128"/>
              </a:rPr>
              <a:t>・移動・交通の最適化</a:t>
            </a:r>
          </a:p>
          <a:p>
            <a:r>
              <a:rPr kumimoji="1" lang="ja-JP" altLang="en-US" sz="1050" spc="-50" dirty="0">
                <a:latin typeface="UD デジタル 教科書体 NK-R" panose="02020400000000000000" pitchFamily="18" charset="-128"/>
                <a:ea typeface="UD デジタル 教科書体 NK-R" panose="02020400000000000000" pitchFamily="18" charset="-128"/>
              </a:rPr>
              <a:t>・市民と行政のつながりから地域、</a:t>
            </a:r>
            <a:endParaRPr kumimoji="1" lang="en-US" altLang="ja-JP" sz="1050" spc="-50" dirty="0">
              <a:latin typeface="UD デジタル 教科書体 NK-R" panose="02020400000000000000" pitchFamily="18" charset="-128"/>
              <a:ea typeface="UD デジタル 教科書体 NK-R" panose="02020400000000000000" pitchFamily="18" charset="-128"/>
            </a:endParaRPr>
          </a:p>
          <a:p>
            <a:r>
              <a:rPr kumimoji="1" lang="ja-JP" altLang="en-US" sz="1050" spc="-50" dirty="0">
                <a:latin typeface="UD デジタル 教科書体 NK-R" panose="02020400000000000000" pitchFamily="18" charset="-128"/>
                <a:ea typeface="UD デジタル 教科書体 NK-R" panose="02020400000000000000" pitchFamily="18" charset="-128"/>
              </a:rPr>
              <a:t>　まちの課題を解決</a:t>
            </a:r>
            <a:endParaRPr kumimoji="1" lang="ja-JP" altLang="en-US" sz="1200" dirty="0">
              <a:latin typeface="UD デジタル 教科書体 NK-R" panose="02020400000000000000" pitchFamily="18" charset="-128"/>
              <a:ea typeface="UD デジタル 教科書体 NK-R" panose="02020400000000000000" pitchFamily="18" charset="-128"/>
            </a:endParaRPr>
          </a:p>
        </p:txBody>
      </p:sp>
      <p:sp>
        <p:nvSpPr>
          <p:cNvPr id="60" name="テキスト ボックス 59">
            <a:extLst>
              <a:ext uri="{FF2B5EF4-FFF2-40B4-BE49-F238E27FC236}">
                <a16:creationId xmlns:a16="http://schemas.microsoft.com/office/drawing/2014/main" id="{FB5F0C34-9AE2-4CE0-8C31-F149091D60FB}"/>
              </a:ext>
            </a:extLst>
          </p:cNvPr>
          <p:cNvSpPr txBox="1"/>
          <p:nvPr/>
        </p:nvSpPr>
        <p:spPr>
          <a:xfrm>
            <a:off x="5486309" y="2894887"/>
            <a:ext cx="1961586" cy="1276349"/>
          </a:xfrm>
          <a:prstGeom prst="rect">
            <a:avLst/>
          </a:prstGeom>
          <a:noFill/>
        </p:spPr>
        <p:txBody>
          <a:bodyPr wrap="square" lIns="0" tIns="0" rIns="0" bIns="0" rtlCol="0">
            <a:normAutofit/>
          </a:bodyPr>
          <a:lstStyle/>
          <a:p>
            <a:r>
              <a:rPr kumimoji="1" lang="ja-JP" altLang="en-US" sz="1200" dirty="0">
                <a:solidFill>
                  <a:schemeClr val="accent6"/>
                </a:solidFill>
                <a:latin typeface="UD デジタル 教科書体 NK-R" panose="02020400000000000000" pitchFamily="18" charset="-128"/>
                <a:ea typeface="UD デジタル 教科書体 NK-R" panose="02020400000000000000" pitchFamily="18" charset="-128"/>
              </a:rPr>
              <a:t>●</a:t>
            </a:r>
            <a:r>
              <a:rPr kumimoji="1" lang="ja-JP" altLang="en-US" sz="1200" dirty="0">
                <a:latin typeface="UD デジタル 教科書体 NK-B" panose="02020700000000000000" pitchFamily="18" charset="-128"/>
                <a:ea typeface="UD デジタル 教科書体 NK-B" panose="02020700000000000000" pitchFamily="18" charset="-128"/>
              </a:rPr>
              <a:t>安全・安心なまちの実現</a:t>
            </a:r>
            <a:endParaRPr kumimoji="1" lang="en-US" altLang="ja-JP" sz="1200" dirty="0">
              <a:latin typeface="UD デジタル 教科書体 NK-B" panose="02020700000000000000" pitchFamily="18" charset="-128"/>
              <a:ea typeface="UD デジタル 教科書体 NK-B" panose="02020700000000000000" pitchFamily="18" charset="-128"/>
            </a:endParaRPr>
          </a:p>
          <a:p>
            <a:r>
              <a:rPr kumimoji="1" lang="ja-JP" altLang="en-US" sz="1050" spc="-50" dirty="0">
                <a:latin typeface="UD デジタル 教科書体 NK-R" panose="02020400000000000000" pitchFamily="18" charset="-128"/>
                <a:ea typeface="UD デジタル 教科書体 NK-R" panose="02020400000000000000" pitchFamily="18" charset="-128"/>
              </a:rPr>
              <a:t>・防災・防犯のデジタル化により命</a:t>
            </a:r>
            <a:endParaRPr kumimoji="1" lang="en-US" altLang="ja-JP" sz="1050" spc="-50" dirty="0">
              <a:latin typeface="UD デジタル 教科書体 NK-R" panose="02020400000000000000" pitchFamily="18" charset="-128"/>
              <a:ea typeface="UD デジタル 教科書体 NK-R" panose="02020400000000000000" pitchFamily="18" charset="-128"/>
            </a:endParaRPr>
          </a:p>
          <a:p>
            <a:r>
              <a:rPr kumimoji="1" lang="ja-JP" altLang="en-US" sz="1050" spc="-50" dirty="0">
                <a:latin typeface="UD デジタル 教科書体 NK-R" panose="02020400000000000000" pitchFamily="18" charset="-128"/>
                <a:ea typeface="UD デジタル 教科書体 NK-R" panose="02020400000000000000" pitchFamily="18" charset="-128"/>
              </a:rPr>
              <a:t>　を守る情報の提供　　</a:t>
            </a:r>
          </a:p>
          <a:p>
            <a:r>
              <a:rPr kumimoji="1" lang="ja-JP" altLang="en-US" sz="1050" spc="-50" dirty="0">
                <a:latin typeface="UD デジタル 教科書体 NK-R" panose="02020400000000000000" pitchFamily="18" charset="-128"/>
                <a:ea typeface="UD デジタル 教科書体 NK-R" panose="02020400000000000000" pitchFamily="18" charset="-128"/>
              </a:rPr>
              <a:t>・まちの可視化</a:t>
            </a:r>
            <a:endParaRPr kumimoji="1" lang="ja-JP" altLang="en-US" sz="1200" spc="-50" dirty="0">
              <a:latin typeface="UD デジタル 教科書体 NK-R" panose="02020400000000000000" pitchFamily="18" charset="-128"/>
              <a:ea typeface="UD デジタル 教科書体 NK-R" panose="02020400000000000000" pitchFamily="18" charset="-128"/>
            </a:endParaRPr>
          </a:p>
        </p:txBody>
      </p:sp>
      <p:sp>
        <p:nvSpPr>
          <p:cNvPr id="61" name="テキスト ボックス 60">
            <a:extLst>
              <a:ext uri="{FF2B5EF4-FFF2-40B4-BE49-F238E27FC236}">
                <a16:creationId xmlns:a16="http://schemas.microsoft.com/office/drawing/2014/main" id="{DAB1C351-25B9-41EB-9DC7-981DB66E3EEA}"/>
              </a:ext>
            </a:extLst>
          </p:cNvPr>
          <p:cNvSpPr txBox="1"/>
          <p:nvPr/>
        </p:nvSpPr>
        <p:spPr>
          <a:xfrm>
            <a:off x="7541875" y="1485901"/>
            <a:ext cx="2685313" cy="902334"/>
          </a:xfrm>
          <a:prstGeom prst="rect">
            <a:avLst/>
          </a:prstGeom>
          <a:noFill/>
        </p:spPr>
        <p:txBody>
          <a:bodyPr wrap="square" lIns="0" tIns="0" rIns="0" bIns="0" rtlCol="0">
            <a:normAutofit/>
          </a:bodyPr>
          <a:lstStyle/>
          <a:p>
            <a:r>
              <a:rPr kumimoji="1" lang="ja-JP" altLang="en-US" sz="1200" dirty="0">
                <a:solidFill>
                  <a:schemeClr val="accent6"/>
                </a:solidFill>
                <a:latin typeface="UD デジタル 教科書体 NK-R" panose="02020400000000000000" pitchFamily="18" charset="-128"/>
                <a:ea typeface="UD デジタル 教科書体 NK-R" panose="02020400000000000000" pitchFamily="18" charset="-128"/>
              </a:rPr>
              <a:t>●</a:t>
            </a:r>
            <a:r>
              <a:rPr kumimoji="1" lang="ja-JP" altLang="en-US" sz="1200" dirty="0">
                <a:latin typeface="UD デジタル 教科書体 NK-B" panose="02020700000000000000" pitchFamily="18" charset="-128"/>
                <a:ea typeface="UD デジタル 教科書体 NK-B" panose="02020700000000000000" pitchFamily="18" charset="-128"/>
              </a:rPr>
              <a:t>包摂的な社会の実現</a:t>
            </a:r>
            <a:endParaRPr kumimoji="1" lang="en-US" altLang="ja-JP" sz="1200" dirty="0">
              <a:latin typeface="UD デジタル 教科書体 NK-B" panose="02020700000000000000" pitchFamily="18" charset="-128"/>
              <a:ea typeface="UD デジタル 教科書体 NK-B" panose="02020700000000000000" pitchFamily="18" charset="-128"/>
            </a:endParaRPr>
          </a:p>
          <a:p>
            <a:r>
              <a:rPr kumimoji="1" lang="ja-JP" altLang="en-US" sz="1050" spc="-50" dirty="0">
                <a:latin typeface="UD デジタル 教科書体 NK-R" panose="02020400000000000000" pitchFamily="18" charset="-128"/>
                <a:ea typeface="UD デジタル 教科書体 NK-R" panose="02020400000000000000" pitchFamily="18" charset="-128"/>
              </a:rPr>
              <a:t>・一人ひとりに寄り添う相談支援</a:t>
            </a:r>
          </a:p>
          <a:p>
            <a:r>
              <a:rPr kumimoji="1" lang="ja-JP" altLang="en-US" sz="1050" spc="-50" dirty="0">
                <a:latin typeface="UD デジタル 教科書体 NK-R" panose="02020400000000000000" pitchFamily="18" charset="-128"/>
                <a:ea typeface="UD デジタル 教科書体 NK-R" panose="02020400000000000000" pitchFamily="18" charset="-128"/>
              </a:rPr>
              <a:t>・データ活用によるヘルスケア</a:t>
            </a:r>
          </a:p>
          <a:p>
            <a:r>
              <a:rPr kumimoji="1" lang="ja-JP" altLang="en-US" sz="1050" spc="-50" dirty="0">
                <a:latin typeface="UD デジタル 教科書体 NK-R" panose="02020400000000000000" pitchFamily="18" charset="-128"/>
                <a:ea typeface="UD デジタル 教科書体 NK-R" panose="02020400000000000000" pitchFamily="18" charset="-128"/>
              </a:rPr>
              <a:t>・デジタル技術を活用した福祉、医療子育て等情報</a:t>
            </a:r>
            <a:endParaRPr kumimoji="1" lang="en-US" altLang="ja-JP" sz="1050" spc="-50" dirty="0">
              <a:latin typeface="UD デジタル 教科書体 NK-R" panose="02020400000000000000" pitchFamily="18" charset="-128"/>
              <a:ea typeface="UD デジタル 教科書体 NK-R" panose="02020400000000000000" pitchFamily="18" charset="-128"/>
            </a:endParaRPr>
          </a:p>
          <a:p>
            <a:r>
              <a:rPr kumimoji="1" lang="ja-JP" altLang="en-US" sz="1050" spc="-50" dirty="0">
                <a:latin typeface="UD デジタル 教科書体 NK-R" panose="02020400000000000000" pitchFamily="18" charset="-128"/>
                <a:ea typeface="UD デジタル 教科書体 NK-R" panose="02020400000000000000" pitchFamily="18" charset="-128"/>
              </a:rPr>
              <a:t>　ネットワークの強化</a:t>
            </a:r>
          </a:p>
        </p:txBody>
      </p:sp>
      <p:sp>
        <p:nvSpPr>
          <p:cNvPr id="62" name="テキスト ボックス 61">
            <a:extLst>
              <a:ext uri="{FF2B5EF4-FFF2-40B4-BE49-F238E27FC236}">
                <a16:creationId xmlns:a16="http://schemas.microsoft.com/office/drawing/2014/main" id="{C2BF4DA0-77F9-4BE6-996F-C9622F277AE7}"/>
              </a:ext>
            </a:extLst>
          </p:cNvPr>
          <p:cNvSpPr txBox="1"/>
          <p:nvPr/>
        </p:nvSpPr>
        <p:spPr>
          <a:xfrm>
            <a:off x="7497556" y="2445435"/>
            <a:ext cx="2685313" cy="876757"/>
          </a:xfrm>
          <a:prstGeom prst="rect">
            <a:avLst/>
          </a:prstGeom>
          <a:noFill/>
        </p:spPr>
        <p:txBody>
          <a:bodyPr wrap="square" lIns="0" tIns="0" rIns="0" bIns="0" rtlCol="0">
            <a:normAutofit/>
          </a:bodyPr>
          <a:lstStyle/>
          <a:p>
            <a:r>
              <a:rPr kumimoji="1" lang="ja-JP" altLang="en-US" sz="1200" dirty="0">
                <a:solidFill>
                  <a:schemeClr val="accent6"/>
                </a:solidFill>
                <a:latin typeface="UD デジタル 教科書体 NK-R" panose="02020400000000000000" pitchFamily="18" charset="-128"/>
                <a:ea typeface="UD デジタル 教科書体 NK-R" panose="02020400000000000000" pitchFamily="18" charset="-128"/>
              </a:rPr>
              <a:t>●</a:t>
            </a:r>
            <a:r>
              <a:rPr kumimoji="1" lang="ja-JP" altLang="en-US" sz="1200" dirty="0">
                <a:latin typeface="UD デジタル 教科書体 NK-B" panose="02020700000000000000" pitchFamily="18" charset="-128"/>
                <a:ea typeface="UD デジタル 教科書体 NK-B" panose="02020700000000000000" pitchFamily="18" charset="-128"/>
              </a:rPr>
              <a:t>人と人がつながるまちの実現</a:t>
            </a:r>
            <a:endParaRPr kumimoji="1" lang="en-US" altLang="ja-JP" sz="1200" dirty="0">
              <a:latin typeface="UD デジタル 教科書体 NK-B" panose="02020700000000000000" pitchFamily="18" charset="-128"/>
              <a:ea typeface="UD デジタル 教科書体 NK-B" panose="02020700000000000000" pitchFamily="18" charset="-128"/>
            </a:endParaRPr>
          </a:p>
          <a:p>
            <a:r>
              <a:rPr kumimoji="1" lang="ja-JP" altLang="en-US" sz="1050" spc="-50" dirty="0">
                <a:latin typeface="UD デジタル 教科書体 NK-R" panose="02020400000000000000" pitchFamily="18" charset="-128"/>
                <a:ea typeface="UD デジタル 教科書体 NK-R" panose="02020400000000000000" pitchFamily="18" charset="-128"/>
              </a:rPr>
              <a:t>・交流人口・関係人口の拡充</a:t>
            </a:r>
          </a:p>
          <a:p>
            <a:pPr algn="just" hangingPunct="0">
              <a:lnSpc>
                <a:spcPts val="1100"/>
              </a:lnSpc>
            </a:pPr>
            <a:r>
              <a:rPr kumimoji="1" lang="ja-JP" altLang="en-US" sz="1050" spc="-50" dirty="0">
                <a:latin typeface="UD デジタル 教科書体 NK-R" panose="02020400000000000000" pitchFamily="18" charset="-128"/>
                <a:ea typeface="UD デジタル 教科書体 NK-R" panose="02020400000000000000" pitchFamily="18" charset="-128"/>
              </a:rPr>
              <a:t>・</a:t>
            </a:r>
            <a:r>
              <a:rPr kumimoji="1" lang="ja-JP" altLang="ja-JP" sz="1100" spc="-50" dirty="0">
                <a:latin typeface="UD デジタル 教科書体 NK-R" panose="02020400000000000000" pitchFamily="18" charset="-128"/>
                <a:ea typeface="UD デジタル 教科書体 NK-R" panose="02020400000000000000" pitchFamily="18" charset="-128"/>
              </a:rPr>
              <a:t>ダイバーシティ＆インクルージョン</a:t>
            </a:r>
            <a:r>
              <a:rPr kumimoji="1" lang="ja-JP" altLang="en-US" sz="1100" spc="-50" dirty="0">
                <a:latin typeface="UD デジタル 教科書体 NK-R" panose="02020400000000000000" pitchFamily="18" charset="-128"/>
                <a:ea typeface="UD デジタル 教科書体 NK-R" panose="02020400000000000000" pitchFamily="18" charset="-128"/>
              </a:rPr>
              <a:t>の実現</a:t>
            </a:r>
            <a:endParaRPr kumimoji="1" lang="ja-JP" altLang="ja-JP" sz="1100" spc="-50" dirty="0">
              <a:latin typeface="UD デジタル 教科書体 NK-R" panose="02020400000000000000" pitchFamily="18" charset="-128"/>
              <a:ea typeface="UD デジタル 教科書体 NK-R" panose="02020400000000000000" pitchFamily="18" charset="-128"/>
            </a:endParaRPr>
          </a:p>
          <a:p>
            <a:r>
              <a:rPr kumimoji="1" lang="ja-JP" altLang="en-US" sz="1050" spc="-50" dirty="0">
                <a:latin typeface="UD デジタル 教科書体 NK-R" panose="02020400000000000000" pitchFamily="18" charset="-128"/>
                <a:ea typeface="UD デジタル 教科書体 NK-R" panose="02020400000000000000" pitchFamily="18" charset="-128"/>
              </a:rPr>
              <a:t>・まちづくり協議会のデジタル化による充実</a:t>
            </a:r>
          </a:p>
          <a:p>
            <a:r>
              <a:rPr kumimoji="1" lang="ja-JP" altLang="en-US" sz="1050" spc="-50" dirty="0">
                <a:latin typeface="UD デジタル 教科書体 NK-R" panose="02020400000000000000" pitchFamily="18" charset="-128"/>
                <a:ea typeface="UD デジタル 教科書体 NK-R" panose="02020400000000000000" pitchFamily="18" charset="-128"/>
              </a:rPr>
              <a:t>・デジタル化による関係性づくりの補完</a:t>
            </a:r>
            <a:endParaRPr kumimoji="1" lang="ja-JP" altLang="en-US" sz="1200" dirty="0">
              <a:latin typeface="UD デジタル 教科書体 NK-R" panose="02020400000000000000" pitchFamily="18" charset="-128"/>
              <a:ea typeface="UD デジタル 教科書体 NK-R" panose="02020400000000000000" pitchFamily="18" charset="-128"/>
            </a:endParaRPr>
          </a:p>
        </p:txBody>
      </p:sp>
      <p:sp>
        <p:nvSpPr>
          <p:cNvPr id="63" name="テキスト ボックス 62">
            <a:extLst>
              <a:ext uri="{FF2B5EF4-FFF2-40B4-BE49-F238E27FC236}">
                <a16:creationId xmlns:a16="http://schemas.microsoft.com/office/drawing/2014/main" id="{6CB63539-7423-4E69-A5CD-51C675FD704E}"/>
              </a:ext>
            </a:extLst>
          </p:cNvPr>
          <p:cNvSpPr txBox="1"/>
          <p:nvPr/>
        </p:nvSpPr>
        <p:spPr>
          <a:xfrm>
            <a:off x="7541875" y="3403601"/>
            <a:ext cx="2685313" cy="876757"/>
          </a:xfrm>
          <a:prstGeom prst="rect">
            <a:avLst/>
          </a:prstGeom>
          <a:noFill/>
        </p:spPr>
        <p:txBody>
          <a:bodyPr wrap="square" lIns="0" tIns="0" rIns="0" bIns="0" rtlCol="0">
            <a:normAutofit/>
          </a:bodyPr>
          <a:lstStyle/>
          <a:p>
            <a:r>
              <a:rPr kumimoji="1" lang="ja-JP" altLang="en-US" sz="1200" dirty="0">
                <a:solidFill>
                  <a:schemeClr val="accent6"/>
                </a:solidFill>
                <a:latin typeface="UD デジタル 教科書体 NK-R" panose="02020400000000000000" pitchFamily="18" charset="-128"/>
                <a:ea typeface="UD デジタル 教科書体 NK-R" panose="02020400000000000000" pitchFamily="18" charset="-128"/>
              </a:rPr>
              <a:t>●</a:t>
            </a:r>
            <a:r>
              <a:rPr kumimoji="1" lang="ja-JP" altLang="en-US" sz="1200" dirty="0">
                <a:latin typeface="UD デジタル 教科書体 NK-B" panose="02020700000000000000" pitchFamily="18" charset="-128"/>
                <a:ea typeface="UD デジタル 教科書体 NK-B" panose="02020700000000000000" pitchFamily="18" charset="-128"/>
              </a:rPr>
              <a:t>地域資源の活用</a:t>
            </a:r>
            <a:endParaRPr kumimoji="1" lang="en-US" altLang="ja-JP" sz="1200" dirty="0">
              <a:latin typeface="UD デジタル 教科書体 NK-B" panose="02020700000000000000" pitchFamily="18" charset="-128"/>
              <a:ea typeface="UD デジタル 教科書体 NK-B" panose="02020700000000000000" pitchFamily="18" charset="-128"/>
            </a:endParaRPr>
          </a:p>
          <a:p>
            <a:r>
              <a:rPr kumimoji="1" lang="ja-JP" altLang="en-US" sz="1050" spc="-50" dirty="0">
                <a:latin typeface="UD デジタル 教科書体 NK-R" panose="02020400000000000000" pitchFamily="18" charset="-128"/>
                <a:ea typeface="UD デジタル 教科書体 NK-R" panose="02020400000000000000" pitchFamily="18" charset="-128"/>
              </a:rPr>
              <a:t>・文化財、伝統工芸、スポーツ施設のデジタル化</a:t>
            </a:r>
          </a:p>
          <a:p>
            <a:r>
              <a:rPr kumimoji="1" lang="ja-JP" altLang="en-US" sz="1050" spc="-50" dirty="0">
                <a:latin typeface="UD デジタル 教科書体 NK-R" panose="02020400000000000000" pitchFamily="18" charset="-128"/>
                <a:ea typeface="UD デジタル 教科書体 NK-R" panose="02020400000000000000" pitchFamily="18" charset="-128"/>
              </a:rPr>
              <a:t>・エネルギーの最適化</a:t>
            </a:r>
            <a:endParaRPr kumimoji="1" lang="en-US" altLang="ja-JP" sz="1050" spc="-50" dirty="0">
              <a:latin typeface="UD デジタル 教科書体 NK-R" panose="02020400000000000000" pitchFamily="18" charset="-128"/>
              <a:ea typeface="UD デジタル 教科書体 NK-R" panose="02020400000000000000" pitchFamily="18" charset="-128"/>
            </a:endParaRPr>
          </a:p>
          <a:p>
            <a:r>
              <a:rPr kumimoji="1" lang="ja-JP" altLang="en-US" sz="1050" spc="-50" dirty="0">
                <a:latin typeface="UD デジタル 教科書体 NK-R" panose="02020400000000000000" pitchFamily="18" charset="-128"/>
                <a:ea typeface="UD デジタル 教科書体 NK-R" panose="02020400000000000000" pitchFamily="18" charset="-128"/>
              </a:rPr>
              <a:t>・スマート産業の創出</a:t>
            </a:r>
            <a:endParaRPr kumimoji="1" lang="ja-JP" altLang="en-US" sz="1200" dirty="0">
              <a:latin typeface="UD デジタル 教科書体 NK-R" panose="02020400000000000000" pitchFamily="18" charset="-128"/>
              <a:ea typeface="UD デジタル 教科書体 NK-R" panose="02020400000000000000" pitchFamily="18" charset="-128"/>
            </a:endParaRPr>
          </a:p>
        </p:txBody>
      </p:sp>
      <p:sp>
        <p:nvSpPr>
          <p:cNvPr id="65" name="テキスト ボックス 64">
            <a:extLst>
              <a:ext uri="{FF2B5EF4-FFF2-40B4-BE49-F238E27FC236}">
                <a16:creationId xmlns:a16="http://schemas.microsoft.com/office/drawing/2014/main" id="{6EAC5D9C-8C76-45D5-8CE1-6398716FF6E4}"/>
              </a:ext>
            </a:extLst>
          </p:cNvPr>
          <p:cNvSpPr txBox="1"/>
          <p:nvPr/>
        </p:nvSpPr>
        <p:spPr>
          <a:xfrm>
            <a:off x="464625" y="5752670"/>
            <a:ext cx="1945043" cy="1264143"/>
          </a:xfrm>
          <a:prstGeom prst="rect">
            <a:avLst/>
          </a:prstGeom>
          <a:noFill/>
        </p:spPr>
        <p:txBody>
          <a:bodyPr wrap="square" lIns="0" tIns="0" rIns="0" bIns="0" rtlCol="0">
            <a:normAutofit/>
          </a:bodyPr>
          <a:lstStyle/>
          <a:p>
            <a:r>
              <a:rPr kumimoji="1" lang="ja-JP" altLang="en-US" sz="1200" dirty="0">
                <a:solidFill>
                  <a:schemeClr val="accent5"/>
                </a:solidFill>
                <a:latin typeface="UD デジタル 教科書体 NK-R" panose="02020400000000000000" pitchFamily="18" charset="-128"/>
                <a:ea typeface="UD デジタル 教科書体 NK-R" panose="02020400000000000000" pitchFamily="18" charset="-128"/>
              </a:rPr>
              <a:t>●</a:t>
            </a:r>
            <a:r>
              <a:rPr kumimoji="1" lang="ja-JP" altLang="en-US" sz="1200" dirty="0">
                <a:latin typeface="UD デジタル 教科書体 NK-B" panose="02020700000000000000" pitchFamily="18" charset="-128"/>
                <a:ea typeface="UD デジタル 教科書体 NK-B" panose="02020700000000000000" pitchFamily="18" charset="-128"/>
              </a:rPr>
              <a:t>誰でも活用できる環境整備</a:t>
            </a:r>
            <a:endParaRPr kumimoji="1" lang="en-US" altLang="ja-JP" sz="1200" dirty="0">
              <a:latin typeface="UD デジタル 教科書体 NK-B" panose="02020700000000000000" pitchFamily="18" charset="-128"/>
              <a:ea typeface="UD デジタル 教科書体 NK-B" panose="02020700000000000000" pitchFamily="18" charset="-128"/>
            </a:endParaRPr>
          </a:p>
          <a:p>
            <a:r>
              <a:rPr kumimoji="1" lang="ja-JP" altLang="en-US" sz="1050" spc="-50" dirty="0">
                <a:latin typeface="UD デジタル 教科書体 NK-R" panose="02020400000000000000" pitchFamily="18" charset="-128"/>
                <a:ea typeface="UD デジタル 教科書体 NK-R" panose="02020400000000000000" pitchFamily="18" charset="-128"/>
              </a:rPr>
              <a:t>・デジタルデバイドの解消</a:t>
            </a:r>
          </a:p>
          <a:p>
            <a:r>
              <a:rPr kumimoji="1" lang="ja-JP" altLang="en-US" sz="1050" spc="-50" dirty="0">
                <a:latin typeface="UD デジタル 教科書体 NK-R" panose="02020400000000000000" pitchFamily="18" charset="-128"/>
                <a:ea typeface="UD デジタル 教科書体 NK-R" panose="02020400000000000000" pitchFamily="18" charset="-128"/>
              </a:rPr>
              <a:t>　 </a:t>
            </a:r>
            <a:r>
              <a:rPr kumimoji="1" lang="en-US" altLang="ja-JP" sz="1050" spc="-50" dirty="0">
                <a:latin typeface="UD デジタル 教科書体 NK-R" panose="02020400000000000000" pitchFamily="18" charset="-128"/>
                <a:ea typeface="UD デジタル 教科書体 NK-R" panose="02020400000000000000" pitchFamily="18" charset="-128"/>
              </a:rPr>
              <a:t>-</a:t>
            </a:r>
            <a:r>
              <a:rPr kumimoji="1" lang="ja-JP" altLang="en-US" sz="1050" spc="-50" dirty="0">
                <a:latin typeface="UD デジタル 教科書体 NK-R" panose="02020400000000000000" pitchFamily="18" charset="-128"/>
                <a:ea typeface="UD デジタル 教科書体 NK-R" panose="02020400000000000000" pitchFamily="18" charset="-128"/>
              </a:rPr>
              <a:t>デジタル機器の学ぶ機会の創出</a:t>
            </a:r>
            <a:endParaRPr kumimoji="1" lang="en-US" altLang="ja-JP" sz="1050" spc="-50" dirty="0">
              <a:latin typeface="UD デジタル 教科書体 NK-R" panose="02020400000000000000" pitchFamily="18" charset="-128"/>
              <a:ea typeface="UD デジタル 教科書体 NK-R" panose="02020400000000000000" pitchFamily="18" charset="-128"/>
            </a:endParaRPr>
          </a:p>
          <a:p>
            <a:r>
              <a:rPr kumimoji="1" lang="ja-JP" altLang="en-US" sz="1050" spc="-50" dirty="0">
                <a:latin typeface="UD デジタル 教科書体 NK-R" panose="02020400000000000000" pitchFamily="18" charset="-128"/>
                <a:ea typeface="UD デジタル 教科書体 NK-R" panose="02020400000000000000" pitchFamily="18" charset="-128"/>
              </a:rPr>
              <a:t>　 </a:t>
            </a:r>
            <a:r>
              <a:rPr kumimoji="1" lang="en-US" altLang="ja-JP" sz="1050" spc="-50" dirty="0">
                <a:latin typeface="UD デジタル 教科書体 NK-R" panose="02020400000000000000" pitchFamily="18" charset="-128"/>
                <a:ea typeface="UD デジタル 教科書体 NK-R" panose="02020400000000000000" pitchFamily="18" charset="-128"/>
              </a:rPr>
              <a:t>-</a:t>
            </a:r>
            <a:r>
              <a:rPr kumimoji="1" lang="ja-JP" altLang="en-US" sz="1050" spc="-50" dirty="0">
                <a:latin typeface="UD デジタル 教科書体 NK-R" panose="02020400000000000000" pitchFamily="18" charset="-128"/>
                <a:ea typeface="UD デジタル 教科書体 NK-R" panose="02020400000000000000" pitchFamily="18" charset="-128"/>
              </a:rPr>
              <a:t>デジタル操作の簡略化</a:t>
            </a:r>
            <a:endParaRPr kumimoji="1" lang="en-US" altLang="ja-JP" sz="1050" spc="-50" dirty="0">
              <a:latin typeface="UD デジタル 教科書体 NK-R" panose="02020400000000000000" pitchFamily="18" charset="-128"/>
              <a:ea typeface="UD デジタル 教科書体 NK-R" panose="02020400000000000000" pitchFamily="18" charset="-128"/>
            </a:endParaRPr>
          </a:p>
          <a:p>
            <a:r>
              <a:rPr kumimoji="1" lang="ja-JP" altLang="en-US" sz="1050" spc="-50" dirty="0">
                <a:latin typeface="UD デジタル 教科書体 NK-R" panose="02020400000000000000" pitchFamily="18" charset="-128"/>
                <a:ea typeface="UD デジタル 教科書体 NK-R" panose="02020400000000000000" pitchFamily="18" charset="-128"/>
              </a:rPr>
              <a:t>　 </a:t>
            </a:r>
            <a:r>
              <a:rPr kumimoji="1" lang="en-US" altLang="ja-JP" sz="1050" spc="-50" dirty="0">
                <a:latin typeface="UD デジタル 教科書体 NK-R" panose="02020400000000000000" pitchFamily="18" charset="-128"/>
                <a:ea typeface="UD デジタル 教科書体 NK-R" panose="02020400000000000000" pitchFamily="18" charset="-128"/>
              </a:rPr>
              <a:t>-</a:t>
            </a:r>
            <a:r>
              <a:rPr kumimoji="1" lang="ja-JP" altLang="en-US" sz="1050" spc="-50" dirty="0">
                <a:latin typeface="UD デジタル 教科書体 NK-R" panose="02020400000000000000" pitchFamily="18" charset="-128"/>
                <a:ea typeface="UD デジタル 教科書体 NK-R" panose="02020400000000000000" pitchFamily="18" charset="-128"/>
              </a:rPr>
              <a:t>デジタル機器の操作支援</a:t>
            </a:r>
            <a:endParaRPr kumimoji="1" lang="en-US" altLang="ja-JP" sz="1050" spc="-50" dirty="0">
              <a:latin typeface="UD デジタル 教科書体 NK-R" panose="02020400000000000000" pitchFamily="18" charset="-128"/>
              <a:ea typeface="UD デジタル 教科書体 NK-R" panose="02020400000000000000" pitchFamily="18" charset="-128"/>
            </a:endParaRPr>
          </a:p>
          <a:p>
            <a:r>
              <a:rPr kumimoji="1" lang="ja-JP" altLang="en-US" sz="1050" spc="-50" dirty="0">
                <a:latin typeface="UD デジタル 教科書体 NK-R" panose="02020400000000000000" pitchFamily="18" charset="-128"/>
                <a:ea typeface="UD デジタル 教科書体 NK-R" panose="02020400000000000000" pitchFamily="18" charset="-128"/>
              </a:rPr>
              <a:t>・マイナンバーカードの全市民取得</a:t>
            </a:r>
            <a:endParaRPr kumimoji="1" lang="ja-JP" altLang="en-US" sz="1200" dirty="0">
              <a:latin typeface="UD デジタル 教科書体 NK-R" panose="02020400000000000000" pitchFamily="18" charset="-128"/>
              <a:ea typeface="UD デジタル 教科書体 NK-R" panose="02020400000000000000" pitchFamily="18" charset="-128"/>
            </a:endParaRPr>
          </a:p>
        </p:txBody>
      </p:sp>
      <p:sp>
        <p:nvSpPr>
          <p:cNvPr id="66" name="テキスト ボックス 65">
            <a:extLst>
              <a:ext uri="{FF2B5EF4-FFF2-40B4-BE49-F238E27FC236}">
                <a16:creationId xmlns:a16="http://schemas.microsoft.com/office/drawing/2014/main" id="{B1DC808E-1C7C-43B9-BA76-87367E5EC76F}"/>
              </a:ext>
            </a:extLst>
          </p:cNvPr>
          <p:cNvSpPr txBox="1"/>
          <p:nvPr/>
        </p:nvSpPr>
        <p:spPr>
          <a:xfrm>
            <a:off x="2567745" y="5752671"/>
            <a:ext cx="1945043" cy="535800"/>
          </a:xfrm>
          <a:prstGeom prst="rect">
            <a:avLst/>
          </a:prstGeom>
          <a:noFill/>
        </p:spPr>
        <p:txBody>
          <a:bodyPr wrap="square" lIns="0" tIns="0" rIns="0" bIns="0" rtlCol="0">
            <a:normAutofit/>
          </a:bodyPr>
          <a:lstStyle/>
          <a:p>
            <a:r>
              <a:rPr kumimoji="1" lang="ja-JP" altLang="en-US" sz="1200" dirty="0">
                <a:solidFill>
                  <a:schemeClr val="accent5"/>
                </a:solidFill>
                <a:latin typeface="UD デジタル 教科書体 NK-R" panose="02020400000000000000" pitchFamily="18" charset="-128"/>
                <a:ea typeface="UD デジタル 教科書体 NK-R" panose="02020400000000000000" pitchFamily="18" charset="-128"/>
              </a:rPr>
              <a:t>●</a:t>
            </a:r>
            <a:r>
              <a:rPr kumimoji="1" lang="ja-JP" altLang="en-US" sz="1200" dirty="0">
                <a:latin typeface="UD デジタル 教科書体 NK-B" panose="02020700000000000000" pitchFamily="18" charset="-128"/>
                <a:ea typeface="UD デジタル 教科書体 NK-B" panose="02020700000000000000" pitchFamily="18" charset="-128"/>
              </a:rPr>
              <a:t>デジタルデータの利活用</a:t>
            </a:r>
            <a:endParaRPr kumimoji="1" lang="en-US" altLang="ja-JP" sz="1200" dirty="0">
              <a:latin typeface="UD デジタル 教科書体 NK-B" panose="02020700000000000000" pitchFamily="18" charset="-128"/>
              <a:ea typeface="UD デジタル 教科書体 NK-B" panose="02020700000000000000" pitchFamily="18" charset="-128"/>
            </a:endParaRPr>
          </a:p>
          <a:p>
            <a:r>
              <a:rPr kumimoji="1" lang="ja-JP" altLang="en-US" sz="1050" spc="-50" dirty="0">
                <a:latin typeface="UD デジタル 教科書体 NK-R" panose="02020400000000000000" pitchFamily="18" charset="-128"/>
                <a:ea typeface="UD デジタル 教科書体 NK-R" panose="02020400000000000000" pitchFamily="18" charset="-128"/>
              </a:rPr>
              <a:t>・データ連携基盤の整備</a:t>
            </a:r>
          </a:p>
          <a:p>
            <a:r>
              <a:rPr kumimoji="1" lang="ja-JP" altLang="en-US" sz="1050" spc="-50" dirty="0">
                <a:latin typeface="UD デジタル 教科書体 NK-R" panose="02020400000000000000" pitchFamily="18" charset="-128"/>
                <a:ea typeface="UD デジタル 教科書体 NK-R" panose="02020400000000000000" pitchFamily="18" charset="-128"/>
              </a:rPr>
              <a:t>・オープンデータの推進</a:t>
            </a:r>
          </a:p>
        </p:txBody>
      </p:sp>
      <p:sp>
        <p:nvSpPr>
          <p:cNvPr id="67" name="テキスト ボックス 66">
            <a:extLst>
              <a:ext uri="{FF2B5EF4-FFF2-40B4-BE49-F238E27FC236}">
                <a16:creationId xmlns:a16="http://schemas.microsoft.com/office/drawing/2014/main" id="{2E9327DE-8483-4E28-BB96-723E1278F08C}"/>
              </a:ext>
            </a:extLst>
          </p:cNvPr>
          <p:cNvSpPr txBox="1"/>
          <p:nvPr/>
        </p:nvSpPr>
        <p:spPr>
          <a:xfrm>
            <a:off x="2567745" y="6381320"/>
            <a:ext cx="1945043" cy="897115"/>
          </a:xfrm>
          <a:prstGeom prst="rect">
            <a:avLst/>
          </a:prstGeom>
          <a:noFill/>
        </p:spPr>
        <p:txBody>
          <a:bodyPr wrap="square" lIns="0" tIns="0" rIns="0" bIns="0" rtlCol="0">
            <a:normAutofit/>
          </a:bodyPr>
          <a:lstStyle/>
          <a:p>
            <a:r>
              <a:rPr kumimoji="1" lang="ja-JP" altLang="en-US" sz="1200" dirty="0">
                <a:solidFill>
                  <a:schemeClr val="accent5"/>
                </a:solidFill>
                <a:latin typeface="UD デジタル 教科書体 NK-R" panose="02020400000000000000" pitchFamily="18" charset="-128"/>
                <a:ea typeface="UD デジタル 教科書体 NK-R" panose="02020400000000000000" pitchFamily="18" charset="-128"/>
              </a:rPr>
              <a:t>●</a:t>
            </a:r>
            <a:r>
              <a:rPr kumimoji="1" lang="ja-JP" altLang="en-US" sz="1200" dirty="0">
                <a:latin typeface="UD デジタル 教科書体 NK-B" panose="02020700000000000000" pitchFamily="18" charset="-128"/>
                <a:ea typeface="UD デジタル 教科書体 NK-B" panose="02020700000000000000" pitchFamily="18" charset="-128"/>
              </a:rPr>
              <a:t>持続可能な環境整備</a:t>
            </a:r>
            <a:endParaRPr kumimoji="1" lang="en-US" altLang="ja-JP" sz="1200" dirty="0">
              <a:latin typeface="UD デジタル 教科書体 NK-B" panose="02020700000000000000" pitchFamily="18" charset="-128"/>
              <a:ea typeface="UD デジタル 教科書体 NK-B" panose="02020700000000000000" pitchFamily="18" charset="-128"/>
            </a:endParaRPr>
          </a:p>
          <a:p>
            <a:r>
              <a:rPr kumimoji="1" lang="ja-JP" altLang="en-US" sz="1050" spc="-50" dirty="0">
                <a:latin typeface="UD デジタル 教科書体 NK-R" panose="02020400000000000000" pitchFamily="18" charset="-128"/>
                <a:ea typeface="UD デジタル 教科書体 NK-R" panose="02020400000000000000" pitchFamily="18" charset="-128"/>
              </a:rPr>
              <a:t>・５Ｇなどの通信環境整備</a:t>
            </a:r>
          </a:p>
          <a:p>
            <a:r>
              <a:rPr kumimoji="1" lang="ja-JP" altLang="en-US" sz="1050" spc="-50" dirty="0">
                <a:latin typeface="UD デジタル 教科書体 NK-R" panose="02020400000000000000" pitchFamily="18" charset="-128"/>
                <a:ea typeface="UD デジタル 教科書体 NK-R" panose="02020400000000000000" pitchFamily="18" charset="-128"/>
              </a:rPr>
              <a:t>・クラウド利用の推進</a:t>
            </a:r>
          </a:p>
          <a:p>
            <a:r>
              <a:rPr kumimoji="1" lang="ja-JP" altLang="en-US" sz="1050" spc="-50" dirty="0">
                <a:latin typeface="UD デジタル 教科書体 NK-R" panose="02020400000000000000" pitchFamily="18" charset="-128"/>
                <a:ea typeface="UD デジタル 教科書体 NK-R" panose="02020400000000000000" pitchFamily="18" charset="-128"/>
              </a:rPr>
              <a:t>・</a:t>
            </a:r>
            <a:r>
              <a:rPr kumimoji="1" lang="en-US" altLang="ja-JP" sz="1050" spc="-50" dirty="0">
                <a:latin typeface="UD デジタル 教科書体 NK-R" panose="02020400000000000000" pitchFamily="18" charset="-128"/>
                <a:ea typeface="UD デジタル 教科書体 NK-R" panose="02020400000000000000" pitchFamily="18" charset="-128"/>
              </a:rPr>
              <a:t>BPR</a:t>
            </a:r>
            <a:r>
              <a:rPr kumimoji="1" lang="ja-JP" altLang="en-US" sz="1050" spc="-50" dirty="0">
                <a:latin typeface="UD デジタル 教科書体 NK-R" panose="02020400000000000000" pitchFamily="18" charset="-128"/>
                <a:ea typeface="UD デジタル 教科書体 NK-R" panose="02020400000000000000" pitchFamily="18" charset="-128"/>
              </a:rPr>
              <a:t>の推進（ツールによる効率化）</a:t>
            </a:r>
          </a:p>
        </p:txBody>
      </p:sp>
      <p:sp>
        <p:nvSpPr>
          <p:cNvPr id="68" name="テキスト ボックス 67">
            <a:extLst>
              <a:ext uri="{FF2B5EF4-FFF2-40B4-BE49-F238E27FC236}">
                <a16:creationId xmlns:a16="http://schemas.microsoft.com/office/drawing/2014/main" id="{F5BC208B-CA15-403D-A7D1-C0BDC535E69D}"/>
              </a:ext>
            </a:extLst>
          </p:cNvPr>
          <p:cNvSpPr txBox="1"/>
          <p:nvPr/>
        </p:nvSpPr>
        <p:spPr>
          <a:xfrm>
            <a:off x="4510845" y="5752671"/>
            <a:ext cx="1945043" cy="535800"/>
          </a:xfrm>
          <a:prstGeom prst="rect">
            <a:avLst/>
          </a:prstGeom>
          <a:noFill/>
        </p:spPr>
        <p:txBody>
          <a:bodyPr wrap="square" lIns="0" tIns="0" rIns="0" bIns="0" rtlCol="0">
            <a:normAutofit/>
          </a:bodyPr>
          <a:lstStyle/>
          <a:p>
            <a:r>
              <a:rPr kumimoji="1" lang="ja-JP" altLang="en-US" sz="1200" dirty="0">
                <a:solidFill>
                  <a:schemeClr val="accent5"/>
                </a:solidFill>
                <a:latin typeface="UD デジタル 教科書体 NK-R" panose="02020400000000000000" pitchFamily="18" charset="-128"/>
                <a:ea typeface="UD デジタル 教科書体 NK-R" panose="02020400000000000000" pitchFamily="18" charset="-128"/>
              </a:rPr>
              <a:t>●</a:t>
            </a:r>
            <a:r>
              <a:rPr kumimoji="1" lang="ja-JP" altLang="en-US" sz="1200" dirty="0">
                <a:latin typeface="UD デジタル 教科書体 NK-B" panose="02020700000000000000" pitchFamily="18" charset="-128"/>
                <a:ea typeface="UD デジタル 教科書体 NK-B" panose="02020700000000000000" pitchFamily="18" charset="-128"/>
              </a:rPr>
              <a:t>安全・安心な環境整備</a:t>
            </a:r>
            <a:endParaRPr kumimoji="1" lang="en-US" altLang="ja-JP" sz="1200" dirty="0">
              <a:latin typeface="UD デジタル 教科書体 NK-B" panose="02020700000000000000" pitchFamily="18" charset="-128"/>
              <a:ea typeface="UD デジタル 教科書体 NK-B" panose="02020700000000000000" pitchFamily="18" charset="-128"/>
            </a:endParaRPr>
          </a:p>
          <a:p>
            <a:r>
              <a:rPr kumimoji="1" lang="ja-JP" altLang="en-US" sz="1050" spc="-50" dirty="0">
                <a:latin typeface="UD デジタル 教科書体 NK-R" panose="02020400000000000000" pitchFamily="18" charset="-128"/>
                <a:ea typeface="UD デジタル 教科書体 NK-R" panose="02020400000000000000" pitchFamily="18" charset="-128"/>
              </a:rPr>
              <a:t>・セキュリティ対策及び個人情報等</a:t>
            </a:r>
          </a:p>
          <a:p>
            <a:r>
              <a:rPr kumimoji="1" lang="ja-JP" altLang="en-US" sz="1050" spc="-50" dirty="0">
                <a:latin typeface="UD デジタル 教科書体 NK-R" panose="02020400000000000000" pitchFamily="18" charset="-128"/>
                <a:ea typeface="UD デジタル 教科書体 NK-R" panose="02020400000000000000" pitchFamily="18" charset="-128"/>
              </a:rPr>
              <a:t>　の適正な運用</a:t>
            </a:r>
          </a:p>
        </p:txBody>
      </p:sp>
      <p:sp>
        <p:nvSpPr>
          <p:cNvPr id="69" name="テキスト ボックス 68">
            <a:extLst>
              <a:ext uri="{FF2B5EF4-FFF2-40B4-BE49-F238E27FC236}">
                <a16:creationId xmlns:a16="http://schemas.microsoft.com/office/drawing/2014/main" id="{014E052F-698A-4DFC-9404-D83BB90970AE}"/>
              </a:ext>
            </a:extLst>
          </p:cNvPr>
          <p:cNvSpPr txBox="1"/>
          <p:nvPr/>
        </p:nvSpPr>
        <p:spPr>
          <a:xfrm>
            <a:off x="4510845" y="6381320"/>
            <a:ext cx="2190909" cy="897115"/>
          </a:xfrm>
          <a:prstGeom prst="rect">
            <a:avLst/>
          </a:prstGeom>
          <a:noFill/>
        </p:spPr>
        <p:txBody>
          <a:bodyPr wrap="square" lIns="0" tIns="0" rIns="0" bIns="0" rtlCol="0">
            <a:normAutofit/>
          </a:bodyPr>
          <a:lstStyle/>
          <a:p>
            <a:r>
              <a:rPr kumimoji="1" lang="ja-JP" altLang="en-US" sz="1200" dirty="0">
                <a:solidFill>
                  <a:schemeClr val="accent5"/>
                </a:solidFill>
                <a:latin typeface="UD デジタル 教科書体 NK-R" panose="02020400000000000000" pitchFamily="18" charset="-128"/>
                <a:ea typeface="UD デジタル 教科書体 NK-R" panose="02020400000000000000" pitchFamily="18" charset="-128"/>
              </a:rPr>
              <a:t>●</a:t>
            </a:r>
            <a:r>
              <a:rPr kumimoji="1" lang="ja-JP" altLang="en-US" sz="1200" dirty="0">
                <a:latin typeface="UD デジタル 教科書体 NK-B" panose="02020700000000000000" pitchFamily="18" charset="-128"/>
                <a:ea typeface="UD デジタル 教科書体 NK-B" panose="02020700000000000000" pitchFamily="18" charset="-128"/>
              </a:rPr>
              <a:t>デジタル人材の確保</a:t>
            </a:r>
            <a:endParaRPr kumimoji="1" lang="en-US" altLang="ja-JP" sz="1200" dirty="0">
              <a:latin typeface="UD デジタル 教科書体 NK-B" panose="02020700000000000000" pitchFamily="18" charset="-128"/>
              <a:ea typeface="UD デジタル 教科書体 NK-B" panose="02020700000000000000" pitchFamily="18" charset="-128"/>
            </a:endParaRPr>
          </a:p>
          <a:p>
            <a:r>
              <a:rPr kumimoji="1" lang="ja-JP" altLang="en-US" sz="1050" spc="-50" dirty="0">
                <a:latin typeface="UD デジタル 教科書体 NK-R" panose="02020400000000000000" pitchFamily="18" charset="-128"/>
                <a:ea typeface="UD デジタル 教科書体 NK-R" panose="02020400000000000000" pitchFamily="18" charset="-128"/>
              </a:rPr>
              <a:t>・デジタル人材の育成</a:t>
            </a:r>
          </a:p>
          <a:p>
            <a:r>
              <a:rPr kumimoji="1" lang="ja-JP" altLang="en-US" sz="1050" spc="-50" dirty="0">
                <a:latin typeface="UD デジタル 教科書体 NK-R" panose="02020400000000000000" pitchFamily="18" charset="-128"/>
                <a:ea typeface="UD デジタル 教科書体 NK-R" panose="02020400000000000000" pitchFamily="18" charset="-128"/>
              </a:rPr>
              <a:t>・デジタル人材の流入</a:t>
            </a:r>
          </a:p>
        </p:txBody>
      </p:sp>
      <p:pic>
        <p:nvPicPr>
          <p:cNvPr id="70" name="図 69">
            <a:extLst>
              <a:ext uri="{FF2B5EF4-FFF2-40B4-BE49-F238E27FC236}">
                <a16:creationId xmlns:a16="http://schemas.microsoft.com/office/drawing/2014/main" id="{9BA6D2C9-F790-4E09-B7A2-2E9835665FBB}"/>
              </a:ext>
            </a:extLst>
          </p:cNvPr>
          <p:cNvPicPr>
            <a:picLocks noChangeAspect="1"/>
          </p:cNvPicPr>
          <p:nvPr/>
        </p:nvPicPr>
        <p:blipFill>
          <a:blip r:embed="rId10" cstate="print">
            <a:extLst>
              <a:ext uri="{28A0092B-C50C-407E-A947-70E740481C1C}">
                <a14:useLocalDpi xmlns:a14="http://schemas.microsoft.com/office/drawing/2010/main"/>
              </a:ext>
            </a:extLst>
          </a:blip>
          <a:srcRect/>
          <a:stretch/>
        </p:blipFill>
        <p:spPr>
          <a:xfrm>
            <a:off x="2184714" y="3816110"/>
            <a:ext cx="1048603" cy="1207482"/>
          </a:xfrm>
          <a:prstGeom prst="rect">
            <a:avLst/>
          </a:prstGeom>
        </p:spPr>
      </p:pic>
      <p:pic>
        <p:nvPicPr>
          <p:cNvPr id="71" name="図 70" descr="ケーキ, おもちゃ, レゴ, テーブル が含まれている画像&#10;&#10;自動的に生成された説明">
            <a:extLst>
              <a:ext uri="{FF2B5EF4-FFF2-40B4-BE49-F238E27FC236}">
                <a16:creationId xmlns:a16="http://schemas.microsoft.com/office/drawing/2014/main" id="{EA776414-CEFF-45E1-AE25-F5B06DD12003}"/>
              </a:ext>
            </a:extLst>
          </p:cNvPr>
          <p:cNvPicPr>
            <a:picLocks noChangeAspect="1"/>
          </p:cNvPicPr>
          <p:nvPr/>
        </p:nvPicPr>
        <p:blipFill>
          <a:blip r:embed="rId11">
            <a:extLst>
              <a:ext uri="{28A0092B-C50C-407E-A947-70E740481C1C}">
                <a14:useLocalDpi xmlns:a14="http://schemas.microsoft.com/office/drawing/2010/main"/>
              </a:ext>
            </a:extLst>
          </a:blip>
          <a:stretch>
            <a:fillRect/>
          </a:stretch>
        </p:blipFill>
        <p:spPr>
          <a:xfrm>
            <a:off x="3523306" y="3748786"/>
            <a:ext cx="1524132" cy="1280271"/>
          </a:xfrm>
          <a:prstGeom prst="rect">
            <a:avLst/>
          </a:prstGeom>
        </p:spPr>
      </p:pic>
      <p:pic>
        <p:nvPicPr>
          <p:cNvPr id="3" name="図 2">
            <a:extLst>
              <a:ext uri="{FF2B5EF4-FFF2-40B4-BE49-F238E27FC236}">
                <a16:creationId xmlns:a16="http://schemas.microsoft.com/office/drawing/2014/main" id="{B091AB74-9B2A-4C9A-AF1B-AC2565153B9F}"/>
              </a:ext>
            </a:extLst>
          </p:cNvPr>
          <p:cNvPicPr>
            <a:picLocks noChangeAspect="1"/>
          </p:cNvPicPr>
          <p:nvPr/>
        </p:nvPicPr>
        <p:blipFill>
          <a:blip r:embed="rId12">
            <a:extLst>
              <a:ext uri="{28A0092B-C50C-407E-A947-70E740481C1C}">
                <a14:useLocalDpi xmlns:a14="http://schemas.microsoft.com/office/drawing/2010/main" val="0"/>
              </a:ext>
            </a:extLst>
          </a:blip>
          <a:srcRect/>
          <a:stretch/>
        </p:blipFill>
        <p:spPr>
          <a:xfrm>
            <a:off x="9211626" y="4055028"/>
            <a:ext cx="911391" cy="1014417"/>
          </a:xfrm>
          <a:prstGeom prst="rect">
            <a:avLst/>
          </a:prstGeom>
        </p:spPr>
      </p:pic>
      <p:sp>
        <p:nvSpPr>
          <p:cNvPr id="36" name="テキスト ボックス 35">
            <a:extLst>
              <a:ext uri="{FF2B5EF4-FFF2-40B4-BE49-F238E27FC236}">
                <a16:creationId xmlns:a16="http://schemas.microsoft.com/office/drawing/2014/main" id="{224D0E85-83EF-496D-910F-1A70DBDE6F30}"/>
              </a:ext>
            </a:extLst>
          </p:cNvPr>
          <p:cNvSpPr txBox="1"/>
          <p:nvPr/>
        </p:nvSpPr>
        <p:spPr>
          <a:xfrm>
            <a:off x="464625" y="1138394"/>
            <a:ext cx="4555094" cy="390525"/>
          </a:xfrm>
          <a:prstGeom prst="rect">
            <a:avLst/>
          </a:prstGeom>
          <a:noFill/>
        </p:spPr>
        <p:txBody>
          <a:bodyPr wrap="square" lIns="0" tIns="0" rIns="0" bIns="0" rtlCol="0">
            <a:normAutofit/>
          </a:bodyPr>
          <a:lstStyle/>
          <a:p>
            <a:r>
              <a:rPr kumimoji="1" lang="ja-JP" altLang="en-US" dirty="0">
                <a:solidFill>
                  <a:srgbClr val="FF5050"/>
                </a:solidFill>
                <a:latin typeface="UD デジタル 教科書体 NK-B" panose="02020700000000000000" pitchFamily="18" charset="-128"/>
                <a:ea typeface="UD デジタル 教科書体 NK-B" panose="02020700000000000000" pitchFamily="18" charset="-128"/>
              </a:rPr>
              <a:t>行政の</a:t>
            </a:r>
            <a:r>
              <a:rPr kumimoji="1" lang="en-US" altLang="ja-JP" dirty="0">
                <a:solidFill>
                  <a:srgbClr val="FF5050"/>
                </a:solidFill>
                <a:latin typeface="UD デジタル 教科書体 NK-B" panose="02020700000000000000" pitchFamily="18" charset="-128"/>
                <a:ea typeface="UD デジタル 教科書体 NK-B" panose="02020700000000000000" pitchFamily="18" charset="-128"/>
              </a:rPr>
              <a:t>DX </a:t>
            </a:r>
            <a:r>
              <a:rPr kumimoji="1" lang="ja-JP" altLang="en-US" sz="1300" dirty="0">
                <a:solidFill>
                  <a:srgbClr val="FF5050"/>
                </a:solidFill>
                <a:latin typeface="UD デジタル 教科書体 NK-B" panose="02020700000000000000" pitchFamily="18" charset="-128"/>
                <a:ea typeface="UD デジタル 教科書体 NK-B" panose="02020700000000000000" pitchFamily="18" charset="-128"/>
              </a:rPr>
              <a:t>～市民中心の行政に向けて変革する取組～</a:t>
            </a:r>
          </a:p>
        </p:txBody>
      </p:sp>
      <p:sp>
        <p:nvSpPr>
          <p:cNvPr id="37" name="テキスト ボックス 36">
            <a:extLst>
              <a:ext uri="{FF2B5EF4-FFF2-40B4-BE49-F238E27FC236}">
                <a16:creationId xmlns:a16="http://schemas.microsoft.com/office/drawing/2014/main" id="{7DB24358-4AC9-412F-981B-06E447694C62}"/>
              </a:ext>
            </a:extLst>
          </p:cNvPr>
          <p:cNvSpPr txBox="1"/>
          <p:nvPr/>
        </p:nvSpPr>
        <p:spPr>
          <a:xfrm>
            <a:off x="5486308" y="1128952"/>
            <a:ext cx="4548641" cy="390525"/>
          </a:xfrm>
          <a:prstGeom prst="rect">
            <a:avLst/>
          </a:prstGeom>
          <a:noFill/>
        </p:spPr>
        <p:txBody>
          <a:bodyPr wrap="square" lIns="0" tIns="0" rIns="0" bIns="0" rtlCol="0">
            <a:normAutofit/>
          </a:bodyPr>
          <a:lstStyle/>
          <a:p>
            <a:r>
              <a:rPr kumimoji="1" lang="ja-JP" altLang="en-US" dirty="0">
                <a:solidFill>
                  <a:schemeClr val="accent6">
                    <a:lumMod val="75000"/>
                  </a:schemeClr>
                </a:solidFill>
                <a:latin typeface="UD デジタル 教科書体 NK-B" panose="02020700000000000000" pitchFamily="18" charset="-128"/>
                <a:ea typeface="UD デジタル 教科書体 NK-B" panose="02020700000000000000" pitchFamily="18" charset="-128"/>
              </a:rPr>
              <a:t>まちの</a:t>
            </a:r>
            <a:r>
              <a:rPr kumimoji="1" lang="en-US" altLang="ja-JP" dirty="0">
                <a:solidFill>
                  <a:schemeClr val="accent6">
                    <a:lumMod val="75000"/>
                  </a:schemeClr>
                </a:solidFill>
                <a:latin typeface="UD デジタル 教科書体 NK-B" panose="02020700000000000000" pitchFamily="18" charset="-128"/>
                <a:ea typeface="UD デジタル 教科書体 NK-B" panose="02020700000000000000" pitchFamily="18" charset="-128"/>
              </a:rPr>
              <a:t>DX </a:t>
            </a:r>
            <a:r>
              <a:rPr kumimoji="1" lang="ja-JP" altLang="en-US" sz="1300" dirty="0">
                <a:solidFill>
                  <a:schemeClr val="accent6">
                    <a:lumMod val="75000"/>
                  </a:schemeClr>
                </a:solidFill>
                <a:latin typeface="UD デジタル 教科書体 NK-B" panose="02020700000000000000" pitchFamily="18" charset="-128"/>
                <a:ea typeface="UD デジタル 教科書体 NK-B" panose="02020700000000000000" pitchFamily="18" charset="-128"/>
              </a:rPr>
              <a:t>～市民や企業、行政がつながり変革する取組～</a:t>
            </a:r>
          </a:p>
        </p:txBody>
      </p:sp>
      <p:sp>
        <p:nvSpPr>
          <p:cNvPr id="50" name="テキスト ボックス 49">
            <a:extLst>
              <a:ext uri="{FF2B5EF4-FFF2-40B4-BE49-F238E27FC236}">
                <a16:creationId xmlns:a16="http://schemas.microsoft.com/office/drawing/2014/main" id="{691A63A5-0462-470B-99A8-7A7CB9128261}"/>
              </a:ext>
            </a:extLst>
          </p:cNvPr>
          <p:cNvSpPr txBox="1"/>
          <p:nvPr/>
        </p:nvSpPr>
        <p:spPr>
          <a:xfrm>
            <a:off x="466303" y="5425920"/>
            <a:ext cx="4224149" cy="390525"/>
          </a:xfrm>
          <a:prstGeom prst="rect">
            <a:avLst/>
          </a:prstGeom>
          <a:noFill/>
        </p:spPr>
        <p:txBody>
          <a:bodyPr wrap="square" lIns="0" tIns="0" rIns="0" bIns="0" rtlCol="0">
            <a:normAutofit/>
          </a:bodyPr>
          <a:lstStyle/>
          <a:p>
            <a:r>
              <a:rPr kumimoji="1" lang="ja-JP" altLang="en-US" dirty="0">
                <a:solidFill>
                  <a:schemeClr val="accent5">
                    <a:lumMod val="75000"/>
                  </a:schemeClr>
                </a:solidFill>
                <a:latin typeface="UD デジタル 教科書体 NK-B" panose="02020700000000000000" pitchFamily="18" charset="-128"/>
                <a:ea typeface="UD デジタル 教科書体 NK-B" panose="02020700000000000000" pitchFamily="18" charset="-128"/>
              </a:rPr>
              <a:t>安心なＤＸへ</a:t>
            </a:r>
            <a:r>
              <a:rPr kumimoji="1" lang="ja-JP" altLang="en-US" sz="1300" dirty="0">
                <a:solidFill>
                  <a:schemeClr val="accent5">
                    <a:lumMod val="75000"/>
                  </a:schemeClr>
                </a:solidFill>
                <a:latin typeface="UD デジタル 教科書体 NK-B" panose="02020700000000000000" pitchFamily="18" charset="-128"/>
                <a:ea typeface="UD デジタル 教科書体 NK-B" panose="02020700000000000000" pitchFamily="18" charset="-128"/>
              </a:rPr>
              <a:t>～ＤＸ推進をサポートする取組～</a:t>
            </a:r>
          </a:p>
        </p:txBody>
      </p:sp>
      <p:sp>
        <p:nvSpPr>
          <p:cNvPr id="4" name="スライド番号プレースホルダー 3">
            <a:extLst>
              <a:ext uri="{FF2B5EF4-FFF2-40B4-BE49-F238E27FC236}">
                <a16:creationId xmlns:a16="http://schemas.microsoft.com/office/drawing/2014/main" id="{E2741FFD-0A53-4484-9F8C-73EFF6F96A21}"/>
              </a:ext>
            </a:extLst>
          </p:cNvPr>
          <p:cNvSpPr>
            <a:spLocks noGrp="1"/>
          </p:cNvSpPr>
          <p:nvPr>
            <p:ph type="sldNum" sz="quarter" idx="12"/>
          </p:nvPr>
        </p:nvSpPr>
        <p:spPr>
          <a:xfrm>
            <a:off x="8130859" y="7126382"/>
            <a:ext cx="2405658" cy="402483"/>
          </a:xfrm>
        </p:spPr>
        <p:txBody>
          <a:bodyPr/>
          <a:lstStyle/>
          <a:p>
            <a:fld id="{2214DDD6-63DB-4919-A1F3-58F090FA2CE2}" type="slidenum">
              <a:rPr kumimoji="1" lang="ja-JP" altLang="en-US" smtClean="0">
                <a:latin typeface="UD デジタル 教科書体 NK-R" panose="02020400000000000000" pitchFamily="18" charset="-128"/>
                <a:ea typeface="UD デジタル 教科書体 NK-R" panose="02020400000000000000" pitchFamily="18" charset="-128"/>
              </a:rPr>
              <a:t>2</a:t>
            </a:fld>
            <a:endParaRPr kumimoji="1" lang="ja-JP" altLang="en-US" dirty="0">
              <a:latin typeface="UD デジタル 教科書体 NK-R" panose="02020400000000000000" pitchFamily="18" charset="-128"/>
              <a:ea typeface="UD デジタル 教科書体 NK-R" panose="02020400000000000000" pitchFamily="18" charset="-128"/>
            </a:endParaRPr>
          </a:p>
        </p:txBody>
      </p:sp>
    </p:spTree>
    <p:extLst>
      <p:ext uri="{BB962C8B-B14F-4D97-AF65-F5344CB8AC3E}">
        <p14:creationId xmlns:p14="http://schemas.microsoft.com/office/powerpoint/2010/main" val="31528424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四角形: 角を丸くする 9">
            <a:extLst>
              <a:ext uri="{FF2B5EF4-FFF2-40B4-BE49-F238E27FC236}">
                <a16:creationId xmlns:a16="http://schemas.microsoft.com/office/drawing/2014/main" id="{2FCD34BF-6764-4BD6-B2EB-B02D029C1232}"/>
              </a:ext>
            </a:extLst>
          </p:cNvPr>
          <p:cNvSpPr/>
          <p:nvPr/>
        </p:nvSpPr>
        <p:spPr>
          <a:xfrm>
            <a:off x="0" y="0"/>
            <a:ext cx="10691813" cy="7559675"/>
          </a:xfrm>
          <a:prstGeom prst="roundRect">
            <a:avLst>
              <a:gd name="adj" fmla="val 0"/>
            </a:avLst>
          </a:prstGeom>
          <a:gradFill flip="none" rotWithShape="1">
            <a:gsLst>
              <a:gs pos="0">
                <a:srgbClr val="FFCCCC"/>
              </a:gs>
              <a:gs pos="62000">
                <a:schemeClr val="bg1"/>
              </a:gs>
            </a:gsLst>
            <a:lin ang="10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テキスト ボックス 40">
            <a:extLst>
              <a:ext uri="{FF2B5EF4-FFF2-40B4-BE49-F238E27FC236}">
                <a16:creationId xmlns:a16="http://schemas.microsoft.com/office/drawing/2014/main" id="{F7DD52CA-A7AD-45CA-A7C9-681E9C07CA78}"/>
              </a:ext>
            </a:extLst>
          </p:cNvPr>
          <p:cNvSpPr txBox="1"/>
          <p:nvPr/>
        </p:nvSpPr>
        <p:spPr>
          <a:xfrm>
            <a:off x="824090" y="3346875"/>
            <a:ext cx="2994594" cy="865923"/>
          </a:xfrm>
          <a:prstGeom prst="rect">
            <a:avLst/>
          </a:prstGeom>
        </p:spPr>
        <p:txBody>
          <a:bodyPr vert="horz" lIns="91440" tIns="45720" rIns="91440" bIns="45720" rtlCol="0" anchor="t" anchorCtr="0">
            <a:normAutofit/>
          </a:bodyPr>
          <a:lstStyle/>
          <a:p>
            <a:r>
              <a:rPr kumimoji="1" lang="ja-JP" altLang="en-US" sz="4000" dirty="0">
                <a:solidFill>
                  <a:srgbClr val="FF7C80"/>
                </a:solidFill>
                <a:latin typeface="UD デジタル 教科書体 NK-B" panose="02020700000000000000" pitchFamily="18" charset="-128"/>
                <a:ea typeface="UD デジタル 教科書体 NK-B" panose="02020700000000000000" pitchFamily="18" charset="-128"/>
              </a:rPr>
              <a:t>行政のＤＸ</a:t>
            </a:r>
            <a:endParaRPr kumimoji="1" lang="en-US" altLang="ja-JP" sz="4000" dirty="0">
              <a:solidFill>
                <a:srgbClr val="FF7C80"/>
              </a:solidFill>
              <a:latin typeface="UD デジタル 教科書体 NK-B" panose="02020700000000000000" pitchFamily="18" charset="-128"/>
              <a:ea typeface="UD デジタル 教科書体 NK-B" panose="02020700000000000000" pitchFamily="18" charset="-128"/>
            </a:endParaRPr>
          </a:p>
        </p:txBody>
      </p:sp>
      <p:pic>
        <p:nvPicPr>
          <p:cNvPr id="9" name="図 8">
            <a:extLst>
              <a:ext uri="{FF2B5EF4-FFF2-40B4-BE49-F238E27FC236}">
                <a16:creationId xmlns:a16="http://schemas.microsoft.com/office/drawing/2014/main" id="{32D97E8A-0A48-42AA-A8E4-E5CB8D19C5F0}"/>
              </a:ext>
            </a:extLst>
          </p:cNvPr>
          <p:cNvPicPr>
            <a:picLocks noChangeAspect="1"/>
          </p:cNvPicPr>
          <p:nvPr/>
        </p:nvPicPr>
        <p:blipFill>
          <a:blip r:embed="rId2">
            <a:extLst>
              <a:ext uri="{28A0092B-C50C-407E-A947-70E740481C1C}">
                <a14:useLocalDpi xmlns:a14="http://schemas.microsoft.com/office/drawing/2010/main"/>
              </a:ext>
            </a:extLst>
          </a:blip>
          <a:srcRect/>
          <a:stretch/>
        </p:blipFill>
        <p:spPr>
          <a:xfrm>
            <a:off x="3106422" y="1100037"/>
            <a:ext cx="7921828" cy="5950776"/>
          </a:xfrm>
          <a:prstGeom prst="rect">
            <a:avLst/>
          </a:prstGeom>
        </p:spPr>
      </p:pic>
      <p:sp>
        <p:nvSpPr>
          <p:cNvPr id="6" name="スライド番号プレースホルダー 3">
            <a:extLst>
              <a:ext uri="{FF2B5EF4-FFF2-40B4-BE49-F238E27FC236}">
                <a16:creationId xmlns:a16="http://schemas.microsoft.com/office/drawing/2014/main" id="{A5E86F41-A09A-48AC-8CC3-980872D9C6C1}"/>
              </a:ext>
            </a:extLst>
          </p:cNvPr>
          <p:cNvSpPr>
            <a:spLocks noGrp="1"/>
          </p:cNvSpPr>
          <p:nvPr>
            <p:ph type="sldNum" sz="quarter" idx="12"/>
          </p:nvPr>
        </p:nvSpPr>
        <p:spPr>
          <a:xfrm>
            <a:off x="8130859" y="7126382"/>
            <a:ext cx="2405658" cy="402483"/>
          </a:xfrm>
        </p:spPr>
        <p:txBody>
          <a:bodyPr/>
          <a:lstStyle/>
          <a:p>
            <a:fld id="{2214DDD6-63DB-4919-A1F3-58F090FA2CE2}" type="slidenum">
              <a:rPr kumimoji="1" lang="ja-JP" altLang="en-US" smtClean="0">
                <a:latin typeface="UD デジタル 教科書体 NK-R" panose="02020400000000000000" pitchFamily="18" charset="-128"/>
                <a:ea typeface="UD デジタル 教科書体 NK-R" panose="02020400000000000000" pitchFamily="18" charset="-128"/>
              </a:rPr>
              <a:t>3</a:t>
            </a:fld>
            <a:endParaRPr kumimoji="1" lang="ja-JP" altLang="en-US" dirty="0">
              <a:latin typeface="UD デジタル 教科書体 NK-R" panose="02020400000000000000" pitchFamily="18" charset="-128"/>
              <a:ea typeface="UD デジタル 教科書体 NK-R" panose="02020400000000000000" pitchFamily="18" charset="-128"/>
            </a:endParaRPr>
          </a:p>
        </p:txBody>
      </p:sp>
    </p:spTree>
    <p:extLst>
      <p:ext uri="{BB962C8B-B14F-4D97-AF65-F5344CB8AC3E}">
        <p14:creationId xmlns:p14="http://schemas.microsoft.com/office/powerpoint/2010/main" val="6128313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四角形: 角を丸くする 39">
            <a:extLst>
              <a:ext uri="{FF2B5EF4-FFF2-40B4-BE49-F238E27FC236}">
                <a16:creationId xmlns:a16="http://schemas.microsoft.com/office/drawing/2014/main" id="{ADD57D43-8ED8-4A34-8302-287E3F2C9ACC}"/>
              </a:ext>
            </a:extLst>
          </p:cNvPr>
          <p:cNvSpPr/>
          <p:nvPr/>
        </p:nvSpPr>
        <p:spPr>
          <a:xfrm>
            <a:off x="0" y="0"/>
            <a:ext cx="10691813" cy="7559675"/>
          </a:xfrm>
          <a:prstGeom prst="roundRect">
            <a:avLst>
              <a:gd name="adj" fmla="val 0"/>
            </a:avLst>
          </a:prstGeom>
          <a:solidFill>
            <a:srgbClr val="FFF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テキスト ボックス 42">
            <a:extLst>
              <a:ext uri="{FF2B5EF4-FFF2-40B4-BE49-F238E27FC236}">
                <a16:creationId xmlns:a16="http://schemas.microsoft.com/office/drawing/2014/main" id="{E6AB6E9C-2E82-481E-BCEC-F27D4EA94108}"/>
              </a:ext>
            </a:extLst>
          </p:cNvPr>
          <p:cNvSpPr txBox="1"/>
          <p:nvPr/>
        </p:nvSpPr>
        <p:spPr>
          <a:xfrm>
            <a:off x="498195" y="1159403"/>
            <a:ext cx="6076032" cy="1432902"/>
          </a:xfrm>
          <a:prstGeom prst="rect">
            <a:avLst/>
          </a:prstGeom>
          <a:noFill/>
        </p:spPr>
        <p:txBody>
          <a:bodyPr wrap="square" lIns="0" tIns="0" rIns="0" bIns="0" rtlCol="0">
            <a:noAutofit/>
          </a:bodyPr>
          <a:lstStyle/>
          <a:p>
            <a:r>
              <a:rPr kumimoji="1" lang="ja-JP" altLang="en-US" sz="2000" dirty="0">
                <a:solidFill>
                  <a:srgbClr val="FF7C80"/>
                </a:solidFill>
                <a:latin typeface="UD デジタル 教科書体 NK-R" panose="02020400000000000000" pitchFamily="18" charset="-128"/>
                <a:ea typeface="UD デジタル 教科書体 NK-R" panose="02020400000000000000" pitchFamily="18" charset="-128"/>
              </a:rPr>
              <a:t>●</a:t>
            </a:r>
            <a:r>
              <a:rPr kumimoji="1" lang="ja-JP" altLang="en-US" sz="2000" dirty="0">
                <a:latin typeface="UD デジタル 教科書体 NK-B" panose="02020700000000000000" pitchFamily="18" charset="-128"/>
                <a:ea typeface="UD デジタル 教科書体 NK-B" panose="02020700000000000000" pitchFamily="18" charset="-128"/>
              </a:rPr>
              <a:t>「手のひら市役所」の実現</a:t>
            </a:r>
            <a:endParaRPr kumimoji="1" lang="en-US" altLang="ja-JP" sz="2000" dirty="0">
              <a:latin typeface="UD デジタル 教科書体 NK-B" panose="02020700000000000000" pitchFamily="18" charset="-128"/>
              <a:ea typeface="UD デジタル 教科書体 NK-B" panose="02020700000000000000" pitchFamily="18" charset="-128"/>
            </a:endParaRPr>
          </a:p>
          <a:p>
            <a:r>
              <a:rPr kumimoji="1" lang="ja-JP" altLang="en-US" spc="-50" dirty="0">
                <a:latin typeface="UD デジタル 教科書体 NK-R" panose="02020400000000000000" pitchFamily="18" charset="-128"/>
                <a:ea typeface="UD デジタル 教科書体 NK-R" panose="02020400000000000000" pitchFamily="18" charset="-128"/>
              </a:rPr>
              <a:t>・スマートフォンを活用しデジタルで完結する手続き</a:t>
            </a:r>
          </a:p>
          <a:p>
            <a:r>
              <a:rPr kumimoji="1" lang="ja-JP" altLang="en-US" spc="-50" dirty="0">
                <a:latin typeface="UD デジタル 教科書体 NK-R" panose="02020400000000000000" pitchFamily="18" charset="-128"/>
                <a:ea typeface="UD デジタル 教科書体 NK-R" panose="02020400000000000000" pitchFamily="18" charset="-128"/>
              </a:rPr>
              <a:t>・個人に合わせた最適な情報提供（プッシュ型）</a:t>
            </a:r>
          </a:p>
          <a:p>
            <a:r>
              <a:rPr kumimoji="1" lang="ja-JP" altLang="en-US" spc="-50" dirty="0">
                <a:latin typeface="UD デジタル 教科書体 NK-R" panose="02020400000000000000" pitchFamily="18" charset="-128"/>
                <a:ea typeface="UD デジタル 教科書体 NK-R" panose="02020400000000000000" pitchFamily="18" charset="-128"/>
              </a:rPr>
              <a:t>・企業の行政手続きの電子化</a:t>
            </a:r>
          </a:p>
          <a:p>
            <a:endParaRPr kumimoji="1" lang="ja-JP" altLang="en-US" dirty="0">
              <a:latin typeface="UD デジタル 教科書体 NK-R" panose="02020400000000000000" pitchFamily="18" charset="-128"/>
              <a:ea typeface="UD デジタル 教科書体 NK-R" panose="02020400000000000000" pitchFamily="18" charset="-128"/>
            </a:endParaRPr>
          </a:p>
        </p:txBody>
      </p:sp>
      <p:sp>
        <p:nvSpPr>
          <p:cNvPr id="46" name="テキスト ボックス 45">
            <a:extLst>
              <a:ext uri="{FF2B5EF4-FFF2-40B4-BE49-F238E27FC236}">
                <a16:creationId xmlns:a16="http://schemas.microsoft.com/office/drawing/2014/main" id="{0122874C-3D09-4B7C-9438-A39437CA7ABF}"/>
              </a:ext>
            </a:extLst>
          </p:cNvPr>
          <p:cNvSpPr txBox="1"/>
          <p:nvPr/>
        </p:nvSpPr>
        <p:spPr>
          <a:xfrm>
            <a:off x="506209" y="2584179"/>
            <a:ext cx="6076032" cy="2050670"/>
          </a:xfrm>
          <a:prstGeom prst="rect">
            <a:avLst/>
          </a:prstGeom>
          <a:noFill/>
        </p:spPr>
        <p:txBody>
          <a:bodyPr wrap="square" lIns="0" tIns="0" rIns="0" bIns="0" rtlCol="0">
            <a:noAutofit/>
          </a:bodyPr>
          <a:lstStyle/>
          <a:p>
            <a:r>
              <a:rPr kumimoji="1" lang="ja-JP" altLang="en-US" sz="2000" dirty="0">
                <a:solidFill>
                  <a:srgbClr val="FF7C80"/>
                </a:solidFill>
                <a:latin typeface="UD デジタル 教科書体 NK-R" panose="02020400000000000000" pitchFamily="18" charset="-128"/>
                <a:ea typeface="UD デジタル 教科書体 NK-R" panose="02020400000000000000" pitchFamily="18" charset="-128"/>
              </a:rPr>
              <a:t>●</a:t>
            </a:r>
            <a:r>
              <a:rPr kumimoji="1" lang="ja-JP" altLang="en-US" sz="2000" dirty="0">
                <a:latin typeface="UD デジタル 教科書体 NK-B" panose="02020700000000000000" pitchFamily="18" charset="-128"/>
                <a:ea typeface="UD デジタル 教科書体 NK-B" panose="02020700000000000000" pitchFamily="18" charset="-128"/>
              </a:rPr>
              <a:t>教育のデジタル化</a:t>
            </a:r>
            <a:endParaRPr kumimoji="1" lang="en-US" altLang="ja-JP" sz="2000" dirty="0">
              <a:latin typeface="UD デジタル 教科書体 NK-B" panose="02020700000000000000" pitchFamily="18" charset="-128"/>
              <a:ea typeface="UD デジタル 教科書体 NK-B" panose="02020700000000000000" pitchFamily="18" charset="-128"/>
            </a:endParaRPr>
          </a:p>
          <a:p>
            <a:r>
              <a:rPr kumimoji="1" lang="ja-JP" altLang="en-US" spc="-50" dirty="0">
                <a:latin typeface="UD デジタル 教科書体 NK-R" panose="02020400000000000000" pitchFamily="18" charset="-128"/>
                <a:ea typeface="UD デジタル 教科書体 NK-R" panose="02020400000000000000" pitchFamily="18" charset="-128"/>
              </a:rPr>
              <a:t>・データを活用したかけがわ型</a:t>
            </a:r>
            <a:r>
              <a:rPr kumimoji="1" lang="en-US" altLang="ja-JP" spc="-50" dirty="0">
                <a:latin typeface="UD デジタル 教科書体 NK-R" panose="02020400000000000000" pitchFamily="18" charset="-128"/>
                <a:ea typeface="UD デジタル 教科書体 NK-R" panose="02020400000000000000" pitchFamily="18" charset="-128"/>
              </a:rPr>
              <a:t>GIGA</a:t>
            </a:r>
            <a:r>
              <a:rPr kumimoji="1" lang="ja-JP" altLang="en-US" spc="-50" dirty="0">
                <a:latin typeface="UD デジタル 教科書体 NK-R" panose="02020400000000000000" pitchFamily="18" charset="-128"/>
                <a:ea typeface="UD デジタル 教科書体 NK-R" panose="02020400000000000000" pitchFamily="18" charset="-128"/>
              </a:rPr>
              <a:t>スクール構想の実現</a:t>
            </a:r>
          </a:p>
          <a:p>
            <a:r>
              <a:rPr kumimoji="1" lang="ja-JP" altLang="en-US" spc="-50" dirty="0">
                <a:latin typeface="UD デジタル 教科書体 NK-R" panose="02020400000000000000" pitchFamily="18" charset="-128"/>
                <a:ea typeface="UD デジタル 教科書体 NK-R" panose="02020400000000000000" pitchFamily="18" charset="-128"/>
              </a:rPr>
              <a:t>　 </a:t>
            </a:r>
            <a:r>
              <a:rPr kumimoji="1" lang="en-US" altLang="ja-JP" spc="-50" dirty="0">
                <a:latin typeface="UD デジタル 教科書体 NK-R" panose="02020400000000000000" pitchFamily="18" charset="-128"/>
                <a:ea typeface="UD デジタル 教科書体 NK-R" panose="02020400000000000000" pitchFamily="18" charset="-128"/>
              </a:rPr>
              <a:t>-ICT</a:t>
            </a:r>
            <a:r>
              <a:rPr kumimoji="1" lang="ja-JP" altLang="en-US" spc="-50" dirty="0">
                <a:latin typeface="UD デジタル 教科書体 NK-R" panose="02020400000000000000" pitchFamily="18" charset="-128"/>
                <a:ea typeface="UD デジタル 教科書体 NK-R" panose="02020400000000000000" pitchFamily="18" charset="-128"/>
              </a:rPr>
              <a:t>を活用し、リアルとオンラインのハイブリッド型　</a:t>
            </a:r>
            <a:endParaRPr kumimoji="1" lang="en-US" altLang="ja-JP" spc="-50" dirty="0">
              <a:latin typeface="UD デジタル 教科書体 NK-R" panose="02020400000000000000" pitchFamily="18" charset="-128"/>
              <a:ea typeface="UD デジタル 教科書体 NK-R" panose="02020400000000000000" pitchFamily="18" charset="-128"/>
            </a:endParaRPr>
          </a:p>
          <a:p>
            <a:r>
              <a:rPr kumimoji="1" lang="ja-JP" altLang="en-US" spc="-50" dirty="0">
                <a:latin typeface="UD デジタル 教科書体 NK-R" panose="02020400000000000000" pitchFamily="18" charset="-128"/>
                <a:ea typeface="UD デジタル 教科書体 NK-R" panose="02020400000000000000" pitchFamily="18" charset="-128"/>
              </a:rPr>
              <a:t>     授業の推進</a:t>
            </a:r>
          </a:p>
          <a:p>
            <a:r>
              <a:rPr kumimoji="1" lang="ja-JP" altLang="en-US" spc="-50" dirty="0">
                <a:latin typeface="UD デジタル 教科書体 NK-R" panose="02020400000000000000" pitchFamily="18" charset="-128"/>
                <a:ea typeface="UD デジタル 教科書体 NK-R" panose="02020400000000000000" pitchFamily="18" charset="-128"/>
              </a:rPr>
              <a:t>　 </a:t>
            </a:r>
            <a:r>
              <a:rPr kumimoji="1" lang="en-US" altLang="ja-JP" spc="-50" dirty="0">
                <a:latin typeface="UD デジタル 教科書体 NK-R" panose="02020400000000000000" pitchFamily="18" charset="-128"/>
                <a:ea typeface="UD デジタル 教科書体 NK-R" panose="02020400000000000000" pitchFamily="18" charset="-128"/>
              </a:rPr>
              <a:t>-</a:t>
            </a:r>
            <a:r>
              <a:rPr kumimoji="1" lang="ja-JP" altLang="en-US" spc="-50" dirty="0">
                <a:latin typeface="UD デジタル 教科書体 NK-R" panose="02020400000000000000" pitchFamily="18" charset="-128"/>
                <a:ea typeface="UD デジタル 教科書体 NK-R" panose="02020400000000000000" pitchFamily="18" charset="-128"/>
              </a:rPr>
              <a:t>授業支援アプリや校務支援システム及び蓄積</a:t>
            </a:r>
            <a:endParaRPr kumimoji="1" lang="en-US" altLang="ja-JP" spc="-50" dirty="0">
              <a:latin typeface="UD デジタル 教科書体 NK-R" panose="02020400000000000000" pitchFamily="18" charset="-128"/>
              <a:ea typeface="UD デジタル 教科書体 NK-R" panose="02020400000000000000" pitchFamily="18" charset="-128"/>
            </a:endParaRPr>
          </a:p>
          <a:p>
            <a:r>
              <a:rPr kumimoji="1" lang="ja-JP" altLang="en-US" spc="-50" dirty="0">
                <a:latin typeface="UD デジタル 教科書体 NK-R" panose="02020400000000000000" pitchFamily="18" charset="-128"/>
                <a:ea typeface="UD デジタル 教科書体 NK-R" panose="02020400000000000000" pitchFamily="18" charset="-128"/>
              </a:rPr>
              <a:t>　　 データの利活用</a:t>
            </a:r>
          </a:p>
          <a:p>
            <a:r>
              <a:rPr kumimoji="1" lang="ja-JP" altLang="en-US" spc="-50" dirty="0">
                <a:latin typeface="UD デジタル 教科書体 NK-R" panose="02020400000000000000" pitchFamily="18" charset="-128"/>
                <a:ea typeface="UD デジタル 教科書体 NK-R" panose="02020400000000000000" pitchFamily="18" charset="-128"/>
              </a:rPr>
              <a:t>　 </a:t>
            </a:r>
            <a:r>
              <a:rPr kumimoji="1" lang="en-US" altLang="ja-JP" spc="-50" dirty="0">
                <a:latin typeface="UD デジタル 教科書体 NK-R" panose="02020400000000000000" pitchFamily="18" charset="-128"/>
                <a:ea typeface="UD デジタル 教科書体 NK-R" panose="02020400000000000000" pitchFamily="18" charset="-128"/>
              </a:rPr>
              <a:t>-</a:t>
            </a:r>
            <a:r>
              <a:rPr kumimoji="1" lang="ja-JP" altLang="en-US" spc="-50" dirty="0">
                <a:latin typeface="UD デジタル 教科書体 NK-R" panose="02020400000000000000" pitchFamily="18" charset="-128"/>
                <a:ea typeface="UD デジタル 教科書体 NK-R" panose="02020400000000000000" pitchFamily="18" charset="-128"/>
              </a:rPr>
              <a:t>デジタルによる情報提供や連絡・相談体制の整備</a:t>
            </a:r>
          </a:p>
        </p:txBody>
      </p:sp>
      <p:sp>
        <p:nvSpPr>
          <p:cNvPr id="47" name="テキスト ボックス 46">
            <a:extLst>
              <a:ext uri="{FF2B5EF4-FFF2-40B4-BE49-F238E27FC236}">
                <a16:creationId xmlns:a16="http://schemas.microsoft.com/office/drawing/2014/main" id="{8AA2A39D-2454-4E60-826B-DAECC9DE21A0}"/>
              </a:ext>
            </a:extLst>
          </p:cNvPr>
          <p:cNvSpPr txBox="1"/>
          <p:nvPr/>
        </p:nvSpPr>
        <p:spPr>
          <a:xfrm>
            <a:off x="6140407" y="1159403"/>
            <a:ext cx="4370736" cy="2051655"/>
          </a:xfrm>
          <a:prstGeom prst="rect">
            <a:avLst/>
          </a:prstGeom>
          <a:noFill/>
        </p:spPr>
        <p:txBody>
          <a:bodyPr wrap="square" lIns="0" tIns="0" rIns="0" bIns="0" rtlCol="0">
            <a:noAutofit/>
          </a:bodyPr>
          <a:lstStyle/>
          <a:p>
            <a:r>
              <a:rPr kumimoji="1" lang="ja-JP" altLang="en-US" sz="2000" dirty="0">
                <a:solidFill>
                  <a:srgbClr val="FF7C80"/>
                </a:solidFill>
                <a:latin typeface="UD デジタル 教科書体 NK-R" panose="02020400000000000000" pitchFamily="18" charset="-128"/>
                <a:ea typeface="UD デジタル 教科書体 NK-R" panose="02020400000000000000" pitchFamily="18" charset="-128"/>
              </a:rPr>
              <a:t>●</a:t>
            </a:r>
            <a:r>
              <a:rPr kumimoji="1" lang="ja-JP" altLang="en-US" sz="2000" dirty="0">
                <a:latin typeface="UD デジタル 教科書体 NK-B" panose="02020700000000000000" pitchFamily="18" charset="-128"/>
                <a:ea typeface="UD デジタル 教科書体 NK-B" panose="02020700000000000000" pitchFamily="18" charset="-128"/>
              </a:rPr>
              <a:t>人にやさしい行政への</a:t>
            </a:r>
          </a:p>
          <a:p>
            <a:r>
              <a:rPr kumimoji="1" lang="ja-JP" altLang="en-US" sz="2000" dirty="0">
                <a:latin typeface="UD デジタル 教科書体 NK-B" panose="02020700000000000000" pitchFamily="18" charset="-128"/>
                <a:ea typeface="UD デジタル 教科書体 NK-B" panose="02020700000000000000" pitchFamily="18" charset="-128"/>
              </a:rPr>
              <a:t>　　デジタル化</a:t>
            </a:r>
            <a:endParaRPr kumimoji="1" lang="en-US" altLang="ja-JP" sz="2000" dirty="0">
              <a:latin typeface="UD デジタル 教科書体 NK-B" panose="02020700000000000000" pitchFamily="18" charset="-128"/>
              <a:ea typeface="UD デジタル 教科書体 NK-B" panose="02020700000000000000" pitchFamily="18" charset="-128"/>
            </a:endParaRPr>
          </a:p>
          <a:p>
            <a:r>
              <a:rPr kumimoji="1" lang="ja-JP" altLang="en-US" spc="-50" dirty="0">
                <a:latin typeface="UD デジタル 教科書体 NK-R" panose="02020400000000000000" pitchFamily="18" charset="-128"/>
                <a:ea typeface="UD デジタル 教科書体 NK-R" panose="02020400000000000000" pitchFamily="18" charset="-128"/>
              </a:rPr>
              <a:t>・書かないキャッシュレス窓口の実現</a:t>
            </a:r>
          </a:p>
          <a:p>
            <a:r>
              <a:rPr kumimoji="1" lang="ja-JP" altLang="en-US" spc="-50" dirty="0">
                <a:latin typeface="UD デジタル 教科書体 NK-R" panose="02020400000000000000" pitchFamily="18" charset="-128"/>
                <a:ea typeface="UD デジタル 教科書体 NK-R" panose="02020400000000000000" pitchFamily="18" charset="-128"/>
              </a:rPr>
              <a:t>・データに基づく政策推進</a:t>
            </a:r>
          </a:p>
          <a:p>
            <a:r>
              <a:rPr kumimoji="1" lang="ja-JP" altLang="en-US" spc="-50" dirty="0">
                <a:latin typeface="UD デジタル 教科書体 NK-R" panose="02020400000000000000" pitchFamily="18" charset="-128"/>
                <a:ea typeface="UD デジタル 教科書体 NK-R" panose="02020400000000000000" pitchFamily="18" charset="-128"/>
              </a:rPr>
              <a:t>・ガバメントクラウドの推進</a:t>
            </a:r>
          </a:p>
          <a:p>
            <a:r>
              <a:rPr kumimoji="1" lang="ja-JP" altLang="en-US" spc="-50" dirty="0">
                <a:latin typeface="UD デジタル 教科書体 NK-R" panose="02020400000000000000" pitchFamily="18" charset="-128"/>
                <a:ea typeface="UD デジタル 教科書体 NK-R" panose="02020400000000000000" pitchFamily="18" charset="-128"/>
              </a:rPr>
              <a:t>・窓口の広域化及び共同化</a:t>
            </a:r>
          </a:p>
          <a:p>
            <a:endParaRPr kumimoji="1" lang="ja-JP" altLang="en-US" spc="-50" dirty="0">
              <a:latin typeface="UD デジタル 教科書体 NK-R" panose="02020400000000000000" pitchFamily="18" charset="-128"/>
              <a:ea typeface="UD デジタル 教科書体 NK-R" panose="02020400000000000000" pitchFamily="18" charset="-128"/>
            </a:endParaRPr>
          </a:p>
        </p:txBody>
      </p:sp>
      <p:sp>
        <p:nvSpPr>
          <p:cNvPr id="48" name="テキスト ボックス 47">
            <a:extLst>
              <a:ext uri="{FF2B5EF4-FFF2-40B4-BE49-F238E27FC236}">
                <a16:creationId xmlns:a16="http://schemas.microsoft.com/office/drawing/2014/main" id="{A31BEBF3-1868-4BCC-B893-6EBC1CA2A779}"/>
              </a:ext>
            </a:extLst>
          </p:cNvPr>
          <p:cNvSpPr txBox="1"/>
          <p:nvPr/>
        </p:nvSpPr>
        <p:spPr>
          <a:xfrm>
            <a:off x="6140407" y="3134739"/>
            <a:ext cx="4370739" cy="2181919"/>
          </a:xfrm>
          <a:prstGeom prst="rect">
            <a:avLst/>
          </a:prstGeom>
          <a:noFill/>
        </p:spPr>
        <p:txBody>
          <a:bodyPr wrap="square" lIns="0" tIns="0" rIns="0" bIns="0" rtlCol="0">
            <a:normAutofit/>
          </a:bodyPr>
          <a:lstStyle/>
          <a:p>
            <a:r>
              <a:rPr kumimoji="1" lang="ja-JP" altLang="en-US" sz="2000" dirty="0">
                <a:solidFill>
                  <a:srgbClr val="FF7C80"/>
                </a:solidFill>
                <a:latin typeface="UD デジタル 教科書体 NK-R" panose="02020400000000000000" pitchFamily="18" charset="-128"/>
                <a:ea typeface="UD デジタル 教科書体 NK-R" panose="02020400000000000000" pitchFamily="18" charset="-128"/>
              </a:rPr>
              <a:t>●</a:t>
            </a:r>
            <a:r>
              <a:rPr kumimoji="1" lang="ja-JP" altLang="en-US" sz="2000" dirty="0">
                <a:latin typeface="UD デジタル 教科書体 NK-B" panose="02020700000000000000" pitchFamily="18" charset="-128"/>
                <a:ea typeface="UD デジタル 教科書体 NK-B" panose="02020700000000000000" pitchFamily="18" charset="-128"/>
              </a:rPr>
              <a:t>働き方の変革</a:t>
            </a:r>
            <a:endParaRPr kumimoji="1" lang="en-US" altLang="ja-JP" sz="2000" dirty="0">
              <a:latin typeface="UD デジタル 教科書体 NK-B" panose="02020700000000000000" pitchFamily="18" charset="-128"/>
              <a:ea typeface="UD デジタル 教科書体 NK-B" panose="02020700000000000000" pitchFamily="18" charset="-128"/>
            </a:endParaRPr>
          </a:p>
          <a:p>
            <a:r>
              <a:rPr kumimoji="1" lang="ja-JP" altLang="en-US" spc="-50" dirty="0">
                <a:latin typeface="UD デジタル 教科書体 NK-R" panose="02020400000000000000" pitchFamily="18" charset="-128"/>
                <a:ea typeface="UD デジタル 教科書体 NK-R" panose="02020400000000000000" pitchFamily="18" charset="-128"/>
              </a:rPr>
              <a:t>・サテライトオフィス等を活用した行政</a:t>
            </a:r>
            <a:endParaRPr kumimoji="1" lang="en-US" altLang="ja-JP" spc="-50" dirty="0">
              <a:latin typeface="UD デジタル 教科書体 NK-R" panose="02020400000000000000" pitchFamily="18" charset="-128"/>
              <a:ea typeface="UD デジタル 教科書体 NK-R" panose="02020400000000000000" pitchFamily="18" charset="-128"/>
            </a:endParaRPr>
          </a:p>
          <a:p>
            <a:r>
              <a:rPr kumimoji="1" lang="ja-JP" altLang="en-US" spc="-50" dirty="0">
                <a:latin typeface="UD デジタル 教科書体 NK-R" panose="02020400000000000000" pitchFamily="18" charset="-128"/>
                <a:ea typeface="UD デジタル 教科書体 NK-R" panose="02020400000000000000" pitchFamily="18" charset="-128"/>
              </a:rPr>
              <a:t>　手続きの支援（どこでも市役所）</a:t>
            </a:r>
            <a:endParaRPr kumimoji="1" lang="en-US" altLang="ja-JP" spc="-50" dirty="0">
              <a:latin typeface="UD デジタル 教科書体 NK-R" panose="02020400000000000000" pitchFamily="18" charset="-128"/>
              <a:ea typeface="UD デジタル 教科書体 NK-R" panose="02020400000000000000" pitchFamily="18" charset="-128"/>
            </a:endParaRPr>
          </a:p>
          <a:p>
            <a:r>
              <a:rPr kumimoji="1" lang="ja-JP" altLang="en-US" spc="-50" dirty="0">
                <a:latin typeface="UD デジタル 教科書体 NK-R" panose="02020400000000000000" pitchFamily="18" charset="-128"/>
                <a:ea typeface="UD デジタル 教科書体 NK-R" panose="02020400000000000000" pitchFamily="18" charset="-128"/>
              </a:rPr>
              <a:t>・デジタルを活用した業務改革</a:t>
            </a:r>
            <a:endParaRPr kumimoji="1" lang="en-US" altLang="ja-JP" spc="-50" dirty="0">
              <a:latin typeface="UD デジタル 教科書体 NK-R" panose="02020400000000000000" pitchFamily="18" charset="-128"/>
              <a:ea typeface="UD デジタル 教科書体 NK-R" panose="02020400000000000000" pitchFamily="18" charset="-128"/>
            </a:endParaRPr>
          </a:p>
          <a:p>
            <a:r>
              <a:rPr kumimoji="1" lang="ja-JP" altLang="en-US" spc="-50" dirty="0">
                <a:latin typeface="UD デジタル 教科書体 NK-R" panose="02020400000000000000" pitchFamily="18" charset="-128"/>
                <a:ea typeface="UD デジタル 教科書体 NK-R" panose="02020400000000000000" pitchFamily="18" charset="-128"/>
              </a:rPr>
              <a:t>　（職員の意識改革）</a:t>
            </a:r>
          </a:p>
          <a:p>
            <a:r>
              <a:rPr kumimoji="1" lang="ja-JP" altLang="en-US" spc="-50" dirty="0">
                <a:latin typeface="UD デジタル 教科書体 NK-R" panose="02020400000000000000" pitchFamily="18" charset="-128"/>
                <a:ea typeface="UD デジタル 教科書体 NK-R" panose="02020400000000000000" pitchFamily="18" charset="-128"/>
              </a:rPr>
              <a:t>・副業・兼業人材を活用した行政</a:t>
            </a:r>
            <a:endParaRPr kumimoji="1" lang="en-US" altLang="ja-JP" spc="-50" dirty="0">
              <a:latin typeface="UD デジタル 教科書体 NK-R" panose="02020400000000000000" pitchFamily="18" charset="-128"/>
              <a:ea typeface="UD デジタル 教科書体 NK-R" panose="02020400000000000000" pitchFamily="18" charset="-128"/>
            </a:endParaRPr>
          </a:p>
          <a:p>
            <a:r>
              <a:rPr kumimoji="1" lang="ja-JP" altLang="en-US" spc="-50" dirty="0">
                <a:latin typeface="UD デジタル 教科書体 NK-R" panose="02020400000000000000" pitchFamily="18" charset="-128"/>
                <a:ea typeface="UD デジタル 教科書体 NK-R" panose="02020400000000000000" pitchFamily="18" charset="-128"/>
              </a:rPr>
              <a:t>　サービスの変革</a:t>
            </a:r>
          </a:p>
        </p:txBody>
      </p:sp>
      <p:pic>
        <p:nvPicPr>
          <p:cNvPr id="49" name="図 48">
            <a:extLst>
              <a:ext uri="{FF2B5EF4-FFF2-40B4-BE49-F238E27FC236}">
                <a16:creationId xmlns:a16="http://schemas.microsoft.com/office/drawing/2014/main" id="{82FFC88C-B617-40F9-B8EE-DB51376EAA3A}"/>
              </a:ext>
            </a:extLst>
          </p:cNvPr>
          <p:cNvPicPr>
            <a:picLocks noChangeAspect="1"/>
          </p:cNvPicPr>
          <p:nvPr/>
        </p:nvPicPr>
        <p:blipFill>
          <a:blip r:embed="rId2" cstate="print">
            <a:extLst>
              <a:ext uri="{28A0092B-C50C-407E-A947-70E740481C1C}">
                <a14:useLocalDpi xmlns:a14="http://schemas.microsoft.com/office/drawing/2010/main"/>
              </a:ext>
            </a:extLst>
          </a:blip>
          <a:srcRect/>
          <a:stretch/>
        </p:blipFill>
        <p:spPr>
          <a:xfrm>
            <a:off x="418971" y="4559222"/>
            <a:ext cx="3553927" cy="2665444"/>
          </a:xfrm>
          <a:prstGeom prst="rect">
            <a:avLst/>
          </a:prstGeom>
          <a:ln>
            <a:noFill/>
          </a:ln>
        </p:spPr>
      </p:pic>
      <p:pic>
        <p:nvPicPr>
          <p:cNvPr id="70" name="図 69">
            <a:extLst>
              <a:ext uri="{FF2B5EF4-FFF2-40B4-BE49-F238E27FC236}">
                <a16:creationId xmlns:a16="http://schemas.microsoft.com/office/drawing/2014/main" id="{9BA6D2C9-F790-4E09-B7A2-2E9835665FBB}"/>
              </a:ext>
            </a:extLst>
          </p:cNvPr>
          <p:cNvPicPr>
            <a:picLocks noChangeAspect="1"/>
          </p:cNvPicPr>
          <p:nvPr/>
        </p:nvPicPr>
        <p:blipFill>
          <a:blip r:embed="rId3" cstate="print">
            <a:extLst>
              <a:ext uri="{28A0092B-C50C-407E-A947-70E740481C1C}">
                <a14:useLocalDpi xmlns:a14="http://schemas.microsoft.com/office/drawing/2010/main"/>
              </a:ext>
            </a:extLst>
          </a:blip>
          <a:srcRect/>
          <a:stretch/>
        </p:blipFill>
        <p:spPr>
          <a:xfrm>
            <a:off x="4358055" y="4852222"/>
            <a:ext cx="1932288" cy="2225058"/>
          </a:xfrm>
          <a:prstGeom prst="rect">
            <a:avLst/>
          </a:prstGeom>
        </p:spPr>
      </p:pic>
      <p:pic>
        <p:nvPicPr>
          <p:cNvPr id="71" name="図 70" descr="ケーキ, おもちゃ, レゴ, テーブル が含まれている画像&#10;&#10;自動的に生成された説明">
            <a:extLst>
              <a:ext uri="{FF2B5EF4-FFF2-40B4-BE49-F238E27FC236}">
                <a16:creationId xmlns:a16="http://schemas.microsoft.com/office/drawing/2014/main" id="{EA776414-CEFF-45E1-AE25-F5B06DD12003}"/>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6990967" y="5035551"/>
            <a:ext cx="2685597" cy="2255902"/>
          </a:xfrm>
          <a:prstGeom prst="rect">
            <a:avLst/>
          </a:prstGeom>
        </p:spPr>
      </p:pic>
      <p:sp>
        <p:nvSpPr>
          <p:cNvPr id="36" name="テキスト ボックス 35">
            <a:extLst>
              <a:ext uri="{FF2B5EF4-FFF2-40B4-BE49-F238E27FC236}">
                <a16:creationId xmlns:a16="http://schemas.microsoft.com/office/drawing/2014/main" id="{224D0E85-83EF-496D-910F-1A70DBDE6F30}"/>
              </a:ext>
            </a:extLst>
          </p:cNvPr>
          <p:cNvSpPr txBox="1"/>
          <p:nvPr/>
        </p:nvSpPr>
        <p:spPr>
          <a:xfrm>
            <a:off x="498195" y="383115"/>
            <a:ext cx="9178369" cy="667602"/>
          </a:xfrm>
          <a:prstGeom prst="rect">
            <a:avLst/>
          </a:prstGeom>
          <a:noFill/>
        </p:spPr>
        <p:txBody>
          <a:bodyPr wrap="square" lIns="0" tIns="0" rIns="0" bIns="0" rtlCol="0">
            <a:noAutofit/>
          </a:bodyPr>
          <a:lstStyle/>
          <a:p>
            <a:r>
              <a:rPr kumimoji="1" lang="ja-JP" altLang="en-US" sz="3600" dirty="0">
                <a:solidFill>
                  <a:srgbClr val="FF5050"/>
                </a:solidFill>
                <a:latin typeface="UD デジタル 教科書体 NK-B" panose="02020700000000000000" pitchFamily="18" charset="-128"/>
                <a:ea typeface="UD デジタル 教科書体 NK-B" panose="02020700000000000000" pitchFamily="18" charset="-128"/>
              </a:rPr>
              <a:t>行政の</a:t>
            </a:r>
            <a:r>
              <a:rPr kumimoji="1" lang="en-US" altLang="ja-JP" sz="3600" dirty="0">
                <a:solidFill>
                  <a:srgbClr val="FF5050"/>
                </a:solidFill>
                <a:latin typeface="UD デジタル 教科書体 NK-B" panose="02020700000000000000" pitchFamily="18" charset="-128"/>
                <a:ea typeface="UD デジタル 教科書体 NK-B" panose="02020700000000000000" pitchFamily="18" charset="-128"/>
              </a:rPr>
              <a:t>DX </a:t>
            </a:r>
            <a:r>
              <a:rPr kumimoji="1" lang="ja-JP" altLang="en-US" sz="2400" dirty="0">
                <a:solidFill>
                  <a:srgbClr val="FF5050"/>
                </a:solidFill>
                <a:latin typeface="UD デジタル 教科書体 NK-B" panose="02020700000000000000" pitchFamily="18" charset="-128"/>
                <a:ea typeface="UD デジタル 教科書体 NK-B" panose="02020700000000000000" pitchFamily="18" charset="-128"/>
              </a:rPr>
              <a:t>～市民中心の行政に向けて変革する取組～</a:t>
            </a:r>
          </a:p>
        </p:txBody>
      </p:sp>
      <p:sp>
        <p:nvSpPr>
          <p:cNvPr id="12" name="スライド番号プレースホルダー 3">
            <a:extLst>
              <a:ext uri="{FF2B5EF4-FFF2-40B4-BE49-F238E27FC236}">
                <a16:creationId xmlns:a16="http://schemas.microsoft.com/office/drawing/2014/main" id="{47E5B9E3-B26E-4178-80EE-2394CDD0181A}"/>
              </a:ext>
            </a:extLst>
          </p:cNvPr>
          <p:cNvSpPr>
            <a:spLocks noGrp="1"/>
          </p:cNvSpPr>
          <p:nvPr>
            <p:ph type="sldNum" sz="quarter" idx="12"/>
          </p:nvPr>
        </p:nvSpPr>
        <p:spPr>
          <a:xfrm>
            <a:off x="8130859" y="7126382"/>
            <a:ext cx="2405658" cy="402483"/>
          </a:xfrm>
        </p:spPr>
        <p:txBody>
          <a:bodyPr/>
          <a:lstStyle/>
          <a:p>
            <a:fld id="{2214DDD6-63DB-4919-A1F3-58F090FA2CE2}" type="slidenum">
              <a:rPr kumimoji="1" lang="ja-JP" altLang="en-US" smtClean="0">
                <a:latin typeface="UD デジタル 教科書体 NK-R" panose="02020400000000000000" pitchFamily="18" charset="-128"/>
                <a:ea typeface="UD デジタル 教科書体 NK-R" panose="02020400000000000000" pitchFamily="18" charset="-128"/>
              </a:rPr>
              <a:t>4</a:t>
            </a:fld>
            <a:endParaRPr kumimoji="1" lang="ja-JP" altLang="en-US" dirty="0">
              <a:latin typeface="UD デジタル 教科書体 NK-R" panose="02020400000000000000" pitchFamily="18" charset="-128"/>
              <a:ea typeface="UD デジタル 教科書体 NK-R" panose="02020400000000000000" pitchFamily="18" charset="-128"/>
            </a:endParaRPr>
          </a:p>
        </p:txBody>
      </p:sp>
    </p:spTree>
    <p:extLst>
      <p:ext uri="{BB962C8B-B14F-4D97-AF65-F5344CB8AC3E}">
        <p14:creationId xmlns:p14="http://schemas.microsoft.com/office/powerpoint/2010/main" val="422866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7A21DB17-5955-40A4-B0A3-B2F4DF2C8802}"/>
              </a:ext>
            </a:extLst>
          </p:cNvPr>
          <p:cNvSpPr txBox="1"/>
          <p:nvPr/>
        </p:nvSpPr>
        <p:spPr>
          <a:xfrm>
            <a:off x="364490" y="306864"/>
            <a:ext cx="6925310" cy="683736"/>
          </a:xfrm>
          <a:prstGeom prst="rect">
            <a:avLst/>
          </a:prstGeom>
          <a:noFill/>
        </p:spPr>
        <p:txBody>
          <a:bodyPr wrap="square" lIns="0" tIns="0" rIns="0" bIns="0" rtlCol="0">
            <a:normAutofit/>
          </a:bodyPr>
          <a:lstStyle/>
          <a:p>
            <a:r>
              <a:rPr kumimoji="1" lang="ja-JP" altLang="en-US" sz="2800" dirty="0">
                <a:solidFill>
                  <a:schemeClr val="tx1">
                    <a:lumMod val="65000"/>
                    <a:lumOff val="35000"/>
                  </a:schemeClr>
                </a:solidFill>
                <a:latin typeface="UD デジタル 教科書体 NK-B" panose="02020700000000000000" pitchFamily="18" charset="-128"/>
                <a:ea typeface="UD デジタル 教科書体 NK-B" panose="02020700000000000000" pitchFamily="18" charset="-128"/>
              </a:rPr>
              <a:t>行政</a:t>
            </a:r>
            <a:r>
              <a:rPr kumimoji="1" lang="en-US" altLang="ja-JP" sz="2800" dirty="0">
                <a:solidFill>
                  <a:schemeClr val="tx1">
                    <a:lumMod val="65000"/>
                    <a:lumOff val="35000"/>
                  </a:schemeClr>
                </a:solidFill>
                <a:latin typeface="UD デジタル 教科書体 NK-B" panose="02020700000000000000" pitchFamily="18" charset="-128"/>
                <a:ea typeface="UD デジタル 教科書体 NK-B" panose="02020700000000000000" pitchFamily="18" charset="-128"/>
              </a:rPr>
              <a:t>DX</a:t>
            </a:r>
            <a:r>
              <a:rPr kumimoji="1" lang="ja-JP" altLang="en-US" sz="2800" dirty="0">
                <a:solidFill>
                  <a:schemeClr val="tx1">
                    <a:lumMod val="65000"/>
                    <a:lumOff val="35000"/>
                  </a:schemeClr>
                </a:solidFill>
                <a:latin typeface="UD デジタル 教科書体 NK-B" panose="02020700000000000000" pitchFamily="18" charset="-128"/>
                <a:ea typeface="UD デジタル 教科書体 NK-B" panose="02020700000000000000" pitchFamily="18" charset="-128"/>
              </a:rPr>
              <a:t>で目指す「窓口手続きの姿」</a:t>
            </a:r>
            <a:endParaRPr kumimoji="1" lang="ja-JP" altLang="en-US" dirty="0">
              <a:solidFill>
                <a:schemeClr val="tx1">
                  <a:lumMod val="65000"/>
                  <a:lumOff val="35000"/>
                </a:schemeClr>
              </a:solidFill>
              <a:latin typeface="UD デジタル 教科書体 NK-B" panose="02020700000000000000" pitchFamily="18" charset="-128"/>
              <a:ea typeface="UD デジタル 教科書体 NK-B" panose="02020700000000000000" pitchFamily="18" charset="-128"/>
            </a:endParaRPr>
          </a:p>
        </p:txBody>
      </p:sp>
      <p:pic>
        <p:nvPicPr>
          <p:cNvPr id="5" name="図 4">
            <a:extLst>
              <a:ext uri="{FF2B5EF4-FFF2-40B4-BE49-F238E27FC236}">
                <a16:creationId xmlns:a16="http://schemas.microsoft.com/office/drawing/2014/main" id="{5F175D9F-4EC2-4C13-81A5-C5C7F1E10B6F}"/>
              </a:ext>
            </a:extLst>
          </p:cNvPr>
          <p:cNvPicPr>
            <a:picLocks noChangeAspect="1"/>
          </p:cNvPicPr>
          <p:nvPr/>
        </p:nvPicPr>
        <p:blipFill>
          <a:blip r:embed="rId2" cstate="print">
            <a:extLst>
              <a:ext uri="{28A0092B-C50C-407E-A947-70E740481C1C}">
                <a14:useLocalDpi xmlns:a14="http://schemas.microsoft.com/office/drawing/2010/main"/>
              </a:ext>
            </a:extLst>
          </a:blip>
          <a:srcRect/>
          <a:stretch/>
        </p:blipFill>
        <p:spPr>
          <a:xfrm>
            <a:off x="7880207" y="746624"/>
            <a:ext cx="2801525" cy="2101143"/>
          </a:xfrm>
          <a:prstGeom prst="rect">
            <a:avLst/>
          </a:prstGeom>
        </p:spPr>
      </p:pic>
      <p:pic>
        <p:nvPicPr>
          <p:cNvPr id="6" name="図 5">
            <a:extLst>
              <a:ext uri="{FF2B5EF4-FFF2-40B4-BE49-F238E27FC236}">
                <a16:creationId xmlns:a16="http://schemas.microsoft.com/office/drawing/2014/main" id="{09E19945-5E26-44AA-820C-A2ED61F5A114}"/>
              </a:ext>
            </a:extLst>
          </p:cNvPr>
          <p:cNvPicPr>
            <a:picLocks noChangeAspect="1"/>
          </p:cNvPicPr>
          <p:nvPr/>
        </p:nvPicPr>
        <p:blipFill>
          <a:blip r:embed="rId3">
            <a:extLst>
              <a:ext uri="{28A0092B-C50C-407E-A947-70E740481C1C}">
                <a14:useLocalDpi xmlns:a14="http://schemas.microsoft.com/office/drawing/2010/main"/>
              </a:ext>
            </a:extLst>
          </a:blip>
          <a:srcRect/>
          <a:stretch/>
        </p:blipFill>
        <p:spPr>
          <a:xfrm>
            <a:off x="7884157" y="5056641"/>
            <a:ext cx="2487172" cy="2084836"/>
          </a:xfrm>
          <a:prstGeom prst="rect">
            <a:avLst/>
          </a:prstGeom>
        </p:spPr>
      </p:pic>
      <p:pic>
        <p:nvPicPr>
          <p:cNvPr id="7" name="図 6" descr="グラフィカル ユーザー インターフェイス&#10;&#10;自動的に生成された説明">
            <a:extLst>
              <a:ext uri="{FF2B5EF4-FFF2-40B4-BE49-F238E27FC236}">
                <a16:creationId xmlns:a16="http://schemas.microsoft.com/office/drawing/2014/main" id="{6BCB50D2-365B-4C48-879B-54B6FD621567}"/>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8009126" y="3198809"/>
            <a:ext cx="2237237" cy="1645923"/>
          </a:xfrm>
          <a:prstGeom prst="rect">
            <a:avLst/>
          </a:prstGeom>
        </p:spPr>
      </p:pic>
      <p:pic>
        <p:nvPicPr>
          <p:cNvPr id="8" name="図 7">
            <a:extLst>
              <a:ext uri="{FF2B5EF4-FFF2-40B4-BE49-F238E27FC236}">
                <a16:creationId xmlns:a16="http://schemas.microsoft.com/office/drawing/2014/main" id="{632102EE-8362-4486-AEF3-77FB2173038A}"/>
              </a:ext>
            </a:extLst>
          </p:cNvPr>
          <p:cNvPicPr>
            <a:picLocks noChangeAspect="1"/>
          </p:cNvPicPr>
          <p:nvPr/>
        </p:nvPicPr>
        <p:blipFill>
          <a:blip r:embed="rId5">
            <a:extLst>
              <a:ext uri="{28A0092B-C50C-407E-A947-70E740481C1C}">
                <a14:useLocalDpi xmlns:a14="http://schemas.microsoft.com/office/drawing/2010/main"/>
              </a:ext>
            </a:extLst>
          </a:blip>
          <a:srcRect/>
          <a:stretch/>
        </p:blipFill>
        <p:spPr>
          <a:xfrm>
            <a:off x="325471" y="976532"/>
            <a:ext cx="3283200" cy="6154858"/>
          </a:xfrm>
          <a:prstGeom prst="rect">
            <a:avLst/>
          </a:prstGeom>
        </p:spPr>
      </p:pic>
      <p:sp>
        <p:nvSpPr>
          <p:cNvPr id="9" name="テキスト ボックス 8">
            <a:extLst>
              <a:ext uri="{FF2B5EF4-FFF2-40B4-BE49-F238E27FC236}">
                <a16:creationId xmlns:a16="http://schemas.microsoft.com/office/drawing/2014/main" id="{F5AEBB7E-39EE-4F63-8CDF-176EBFC98868}"/>
              </a:ext>
            </a:extLst>
          </p:cNvPr>
          <p:cNvSpPr txBox="1"/>
          <p:nvPr/>
        </p:nvSpPr>
        <p:spPr>
          <a:xfrm>
            <a:off x="4064000" y="1246552"/>
            <a:ext cx="3718560" cy="1645923"/>
          </a:xfrm>
          <a:prstGeom prst="rect">
            <a:avLst/>
          </a:prstGeom>
          <a:noFill/>
        </p:spPr>
        <p:txBody>
          <a:bodyPr wrap="square" lIns="0" tIns="0" rIns="0" bIns="0" rtlCol="0">
            <a:normAutofit/>
          </a:bodyPr>
          <a:lstStyle/>
          <a:p>
            <a:r>
              <a:rPr kumimoji="1" lang="ja-JP" altLang="en-US" spc="-50" dirty="0">
                <a:solidFill>
                  <a:schemeClr val="tx1">
                    <a:lumMod val="65000"/>
                    <a:lumOff val="35000"/>
                  </a:schemeClr>
                </a:solidFill>
                <a:latin typeface="UD デジタル 教科書体 NK-B" panose="02020700000000000000" pitchFamily="18" charset="-128"/>
                <a:ea typeface="UD デジタル 教科書体 NK-B" panose="02020700000000000000" pitchFamily="18" charset="-128"/>
              </a:rPr>
              <a:t>いつでもどこでもスマートフォンによって</a:t>
            </a:r>
          </a:p>
          <a:p>
            <a:r>
              <a:rPr kumimoji="1" lang="ja-JP" altLang="en-US" spc="-50" dirty="0">
                <a:solidFill>
                  <a:schemeClr val="tx1">
                    <a:lumMod val="65000"/>
                    <a:lumOff val="35000"/>
                  </a:schemeClr>
                </a:solidFill>
                <a:latin typeface="UD デジタル 教科書体 NK-B" panose="02020700000000000000" pitchFamily="18" charset="-128"/>
                <a:ea typeface="UD デジタル 教科書体 NK-B" panose="02020700000000000000" pitchFamily="18" charset="-128"/>
              </a:rPr>
              <a:t>申請できる窓口</a:t>
            </a:r>
          </a:p>
          <a:p>
            <a:r>
              <a:rPr kumimoji="1" lang="ja-JP" altLang="en-US" spc="-50" dirty="0">
                <a:solidFill>
                  <a:schemeClr val="tx1">
                    <a:lumMod val="65000"/>
                    <a:lumOff val="35000"/>
                  </a:schemeClr>
                </a:solidFill>
                <a:latin typeface="UD デジタル 教科書体 NK-B" panose="02020700000000000000" pitchFamily="18" charset="-128"/>
                <a:ea typeface="UD デジタル 教科書体 NK-B" panose="02020700000000000000" pitchFamily="18" charset="-128"/>
              </a:rPr>
              <a:t>～「手のひら市役所」の実現～</a:t>
            </a:r>
            <a:endParaRPr kumimoji="1" lang="en-US" altLang="ja-JP" spc="-50" dirty="0">
              <a:solidFill>
                <a:schemeClr val="tx1">
                  <a:lumMod val="65000"/>
                  <a:lumOff val="35000"/>
                </a:schemeClr>
              </a:solidFill>
              <a:latin typeface="UD デジタル 教科書体 NK-B" panose="02020700000000000000" pitchFamily="18" charset="-128"/>
              <a:ea typeface="UD デジタル 教科書体 NK-B" panose="02020700000000000000" pitchFamily="18" charset="-128"/>
            </a:endParaRPr>
          </a:p>
          <a:p>
            <a:pPr>
              <a:spcBef>
                <a:spcPts val="500"/>
              </a:spcBef>
            </a:pPr>
            <a:r>
              <a:rPr kumimoji="1" lang="ja-JP" altLang="en-US" sz="1400" dirty="0">
                <a:solidFill>
                  <a:schemeClr val="tx1">
                    <a:lumMod val="65000"/>
                    <a:lumOff val="35000"/>
                  </a:schemeClr>
                </a:solidFill>
                <a:latin typeface="UD デジタル 教科書体 NK-R" panose="02020400000000000000" pitchFamily="18" charset="-128"/>
                <a:ea typeface="UD デジタル 教科書体 NK-R" panose="02020400000000000000" pitchFamily="18" charset="-128"/>
              </a:rPr>
              <a:t>掛川市の行政手続きは、「手のひら市役所」を経由しインターネット上で完結できるようになります。</a:t>
            </a:r>
          </a:p>
        </p:txBody>
      </p:sp>
      <p:sp>
        <p:nvSpPr>
          <p:cNvPr id="10" name="正方形/長方形 9">
            <a:extLst>
              <a:ext uri="{FF2B5EF4-FFF2-40B4-BE49-F238E27FC236}">
                <a16:creationId xmlns:a16="http://schemas.microsoft.com/office/drawing/2014/main" id="{820AB5F3-2D7E-44E4-98A1-7DCA8CF0B5BE}"/>
              </a:ext>
            </a:extLst>
          </p:cNvPr>
          <p:cNvSpPr/>
          <p:nvPr/>
        </p:nvSpPr>
        <p:spPr>
          <a:xfrm>
            <a:off x="3807935" y="1278414"/>
            <a:ext cx="201248" cy="201248"/>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ボックス 10">
            <a:extLst>
              <a:ext uri="{FF2B5EF4-FFF2-40B4-BE49-F238E27FC236}">
                <a16:creationId xmlns:a16="http://schemas.microsoft.com/office/drawing/2014/main" id="{78A8B54F-4FD4-4D67-BA33-69F1837AAE6B}"/>
              </a:ext>
            </a:extLst>
          </p:cNvPr>
          <p:cNvSpPr txBox="1"/>
          <p:nvPr/>
        </p:nvSpPr>
        <p:spPr>
          <a:xfrm>
            <a:off x="4064000" y="3218227"/>
            <a:ext cx="3718560" cy="1971725"/>
          </a:xfrm>
          <a:prstGeom prst="rect">
            <a:avLst/>
          </a:prstGeom>
          <a:noFill/>
        </p:spPr>
        <p:txBody>
          <a:bodyPr wrap="square" lIns="0" tIns="0" rIns="0" bIns="0" rtlCol="0">
            <a:normAutofit/>
          </a:bodyPr>
          <a:lstStyle/>
          <a:p>
            <a:r>
              <a:rPr kumimoji="1" lang="ja-JP" altLang="en-US" spc="-50" dirty="0">
                <a:solidFill>
                  <a:schemeClr val="tx1">
                    <a:lumMod val="65000"/>
                    <a:lumOff val="35000"/>
                  </a:schemeClr>
                </a:solidFill>
                <a:latin typeface="UD デジタル 教科書体 NK-B" panose="02020700000000000000" pitchFamily="18" charset="-128"/>
                <a:ea typeface="UD デジタル 教科書体 NK-B" panose="02020700000000000000" pitchFamily="18" charset="-128"/>
              </a:rPr>
              <a:t>市役所でも書かない窓口</a:t>
            </a:r>
          </a:p>
          <a:p>
            <a:r>
              <a:rPr kumimoji="1" lang="ja-JP" altLang="en-US" spc="-50" dirty="0">
                <a:solidFill>
                  <a:schemeClr val="tx1">
                    <a:lumMod val="65000"/>
                    <a:lumOff val="35000"/>
                  </a:schemeClr>
                </a:solidFill>
                <a:latin typeface="UD デジタル 教科書体 NK-B" panose="02020700000000000000" pitchFamily="18" charset="-128"/>
                <a:ea typeface="UD デジタル 教科書体 NK-B" panose="02020700000000000000" pitchFamily="18" charset="-128"/>
              </a:rPr>
              <a:t>～人にやさしい行政へのデジタル化～</a:t>
            </a:r>
            <a:endParaRPr kumimoji="1" lang="en-US" altLang="ja-JP" spc="-50" dirty="0">
              <a:solidFill>
                <a:schemeClr val="tx1">
                  <a:lumMod val="65000"/>
                  <a:lumOff val="35000"/>
                </a:schemeClr>
              </a:solidFill>
              <a:latin typeface="UD デジタル 教科書体 NK-B" panose="02020700000000000000" pitchFamily="18" charset="-128"/>
              <a:ea typeface="UD デジタル 教科書体 NK-B" panose="02020700000000000000" pitchFamily="18" charset="-128"/>
            </a:endParaRPr>
          </a:p>
          <a:p>
            <a:pPr>
              <a:spcBef>
                <a:spcPts val="500"/>
              </a:spcBef>
            </a:pPr>
            <a:r>
              <a:rPr kumimoji="1" lang="ja-JP" altLang="en-US" sz="1400" dirty="0">
                <a:solidFill>
                  <a:schemeClr val="tx1">
                    <a:lumMod val="65000"/>
                    <a:lumOff val="35000"/>
                  </a:schemeClr>
                </a:solidFill>
                <a:latin typeface="UD デジタル 教科書体 NK-R" panose="02020400000000000000" pitchFamily="18" charset="-128"/>
                <a:ea typeface="UD デジタル 教科書体 NK-R" panose="02020400000000000000" pitchFamily="18" charset="-128"/>
              </a:rPr>
              <a:t>市役所の窓口は、「手のひら市役所」を活用し、書かない窓口の実現を目指します。普段デジタルを利用しない方でも、職員がサポートを行うことにより円滑に行政手続きができるようになります。</a:t>
            </a:r>
          </a:p>
        </p:txBody>
      </p:sp>
      <p:sp>
        <p:nvSpPr>
          <p:cNvPr id="12" name="正方形/長方形 11">
            <a:extLst>
              <a:ext uri="{FF2B5EF4-FFF2-40B4-BE49-F238E27FC236}">
                <a16:creationId xmlns:a16="http://schemas.microsoft.com/office/drawing/2014/main" id="{D3F7753E-A364-479E-9B2E-99901232B98A}"/>
              </a:ext>
            </a:extLst>
          </p:cNvPr>
          <p:cNvSpPr/>
          <p:nvPr/>
        </p:nvSpPr>
        <p:spPr>
          <a:xfrm>
            <a:off x="3807935" y="3250089"/>
            <a:ext cx="201248" cy="201248"/>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テキスト ボックス 12">
            <a:extLst>
              <a:ext uri="{FF2B5EF4-FFF2-40B4-BE49-F238E27FC236}">
                <a16:creationId xmlns:a16="http://schemas.microsoft.com/office/drawing/2014/main" id="{D2A89FEA-D237-4886-ADD3-52F3247D8A79}"/>
              </a:ext>
            </a:extLst>
          </p:cNvPr>
          <p:cNvSpPr txBox="1"/>
          <p:nvPr/>
        </p:nvSpPr>
        <p:spPr>
          <a:xfrm>
            <a:off x="4064000" y="5551852"/>
            <a:ext cx="3718560" cy="1645923"/>
          </a:xfrm>
          <a:prstGeom prst="rect">
            <a:avLst/>
          </a:prstGeom>
          <a:noFill/>
        </p:spPr>
        <p:txBody>
          <a:bodyPr wrap="square" lIns="0" tIns="0" rIns="0" bIns="0" rtlCol="0">
            <a:normAutofit/>
          </a:bodyPr>
          <a:lstStyle/>
          <a:p>
            <a:r>
              <a:rPr kumimoji="1" lang="ja-JP" altLang="en-US" spc="-50" dirty="0">
                <a:solidFill>
                  <a:schemeClr val="tx1">
                    <a:lumMod val="65000"/>
                    <a:lumOff val="35000"/>
                  </a:schemeClr>
                </a:solidFill>
                <a:latin typeface="UD デジタル 教科書体 NK-B" panose="02020700000000000000" pitchFamily="18" charset="-128"/>
                <a:ea typeface="UD デジタル 教科書体 NK-B" panose="02020700000000000000" pitchFamily="18" charset="-128"/>
              </a:rPr>
              <a:t>職員が巡る出張窓口</a:t>
            </a:r>
          </a:p>
          <a:p>
            <a:r>
              <a:rPr kumimoji="1" lang="ja-JP" altLang="en-US" spc="-50" dirty="0">
                <a:solidFill>
                  <a:schemeClr val="tx1">
                    <a:lumMod val="65000"/>
                    <a:lumOff val="35000"/>
                  </a:schemeClr>
                </a:solidFill>
                <a:latin typeface="UD デジタル 教科書体 NK-B" panose="02020700000000000000" pitchFamily="18" charset="-128"/>
                <a:ea typeface="UD デジタル 教科書体 NK-B" panose="02020700000000000000" pitchFamily="18" charset="-128"/>
              </a:rPr>
              <a:t>～働き方の</a:t>
            </a:r>
            <a:r>
              <a:rPr kumimoji="1" lang="en-US" altLang="ja-JP" spc="-50" dirty="0">
                <a:solidFill>
                  <a:schemeClr val="tx1">
                    <a:lumMod val="65000"/>
                    <a:lumOff val="35000"/>
                  </a:schemeClr>
                </a:solidFill>
                <a:latin typeface="UD デジタル 教科書体 NK-B" panose="02020700000000000000" pitchFamily="18" charset="-128"/>
                <a:ea typeface="UD デジタル 教科書体 NK-B" panose="02020700000000000000" pitchFamily="18" charset="-128"/>
              </a:rPr>
              <a:t>DX</a:t>
            </a:r>
            <a:r>
              <a:rPr kumimoji="1" lang="ja-JP" altLang="en-US" spc="-50" dirty="0">
                <a:solidFill>
                  <a:schemeClr val="tx1">
                    <a:lumMod val="65000"/>
                    <a:lumOff val="35000"/>
                  </a:schemeClr>
                </a:solidFill>
                <a:latin typeface="UD デジタル 教科書体 NK-B" panose="02020700000000000000" pitchFamily="18" charset="-128"/>
                <a:ea typeface="UD デジタル 教科書体 NK-B" panose="02020700000000000000" pitchFamily="18" charset="-128"/>
              </a:rPr>
              <a:t>～</a:t>
            </a:r>
            <a:endParaRPr kumimoji="1" lang="en-US" altLang="ja-JP" spc="-50" dirty="0">
              <a:solidFill>
                <a:schemeClr val="tx1">
                  <a:lumMod val="65000"/>
                  <a:lumOff val="35000"/>
                </a:schemeClr>
              </a:solidFill>
              <a:latin typeface="UD デジタル 教科書体 NK-B" panose="02020700000000000000" pitchFamily="18" charset="-128"/>
              <a:ea typeface="UD デジタル 教科書体 NK-B" panose="02020700000000000000" pitchFamily="18" charset="-128"/>
            </a:endParaRPr>
          </a:p>
          <a:p>
            <a:pPr>
              <a:spcBef>
                <a:spcPts val="500"/>
              </a:spcBef>
            </a:pPr>
            <a:r>
              <a:rPr kumimoji="1" lang="ja-JP" altLang="en-US" sz="1400" dirty="0">
                <a:solidFill>
                  <a:schemeClr val="tx1">
                    <a:lumMod val="65000"/>
                    <a:lumOff val="35000"/>
                  </a:schemeClr>
                </a:solidFill>
                <a:latin typeface="UD デジタル 教科書体 NK-R" panose="02020400000000000000" pitchFamily="18" charset="-128"/>
                <a:ea typeface="UD デジタル 教科書体 NK-R" panose="02020400000000000000" pitchFamily="18" charset="-128"/>
              </a:rPr>
              <a:t>職員が庁舎内だけではなく、サテライトオフィスで業務を行いながら、行政手続きのサポートを行います。</a:t>
            </a:r>
          </a:p>
        </p:txBody>
      </p:sp>
      <p:sp>
        <p:nvSpPr>
          <p:cNvPr id="14" name="正方形/長方形 13">
            <a:extLst>
              <a:ext uri="{FF2B5EF4-FFF2-40B4-BE49-F238E27FC236}">
                <a16:creationId xmlns:a16="http://schemas.microsoft.com/office/drawing/2014/main" id="{2FB4AA6A-CC23-4D61-B402-385FAABF0367}"/>
              </a:ext>
            </a:extLst>
          </p:cNvPr>
          <p:cNvSpPr/>
          <p:nvPr/>
        </p:nvSpPr>
        <p:spPr>
          <a:xfrm>
            <a:off x="3807935" y="5583714"/>
            <a:ext cx="201248" cy="201248"/>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スライド番号プレースホルダー 3">
            <a:extLst>
              <a:ext uri="{FF2B5EF4-FFF2-40B4-BE49-F238E27FC236}">
                <a16:creationId xmlns:a16="http://schemas.microsoft.com/office/drawing/2014/main" id="{97670AD8-199D-4C6A-8440-5975EBB36023}"/>
              </a:ext>
            </a:extLst>
          </p:cNvPr>
          <p:cNvSpPr>
            <a:spLocks noGrp="1"/>
          </p:cNvSpPr>
          <p:nvPr>
            <p:ph type="sldNum" sz="quarter" idx="12"/>
          </p:nvPr>
        </p:nvSpPr>
        <p:spPr>
          <a:xfrm>
            <a:off x="8130859" y="7126382"/>
            <a:ext cx="2405658" cy="402483"/>
          </a:xfrm>
        </p:spPr>
        <p:txBody>
          <a:bodyPr/>
          <a:lstStyle/>
          <a:p>
            <a:fld id="{2214DDD6-63DB-4919-A1F3-58F090FA2CE2}" type="slidenum">
              <a:rPr kumimoji="1" lang="ja-JP" altLang="en-US" smtClean="0">
                <a:latin typeface="UD デジタル 教科書体 NK-R" panose="02020400000000000000" pitchFamily="18" charset="-128"/>
                <a:ea typeface="UD デジタル 教科書体 NK-R" panose="02020400000000000000" pitchFamily="18" charset="-128"/>
              </a:rPr>
              <a:t>5</a:t>
            </a:fld>
            <a:endParaRPr kumimoji="1" lang="ja-JP" altLang="en-US" dirty="0">
              <a:latin typeface="UD デジタル 教科書体 NK-R" panose="02020400000000000000" pitchFamily="18" charset="-128"/>
              <a:ea typeface="UD デジタル 教科書体 NK-R" panose="02020400000000000000" pitchFamily="18" charset="-128"/>
            </a:endParaRPr>
          </a:p>
        </p:txBody>
      </p:sp>
      <p:pic>
        <p:nvPicPr>
          <p:cNvPr id="24" name="図 23">
            <a:extLst>
              <a:ext uri="{FF2B5EF4-FFF2-40B4-BE49-F238E27FC236}">
                <a16:creationId xmlns:a16="http://schemas.microsoft.com/office/drawing/2014/main" id="{D28832F1-544F-4194-B6BE-6710E3C54F67}"/>
              </a:ext>
            </a:extLst>
          </p:cNvPr>
          <p:cNvPicPr>
            <a:picLocks noChangeAspect="1"/>
          </p:cNvPicPr>
          <p:nvPr/>
        </p:nvPicPr>
        <p:blipFill>
          <a:blip r:embed="rId6" cstate="print">
            <a:extLst>
              <a:ext uri="{28A0092B-C50C-407E-A947-70E740481C1C}">
                <a14:useLocalDpi xmlns:a14="http://schemas.microsoft.com/office/drawing/2010/main"/>
              </a:ext>
            </a:extLst>
          </a:blip>
          <a:srcRect/>
          <a:stretch/>
        </p:blipFill>
        <p:spPr bwMode="auto">
          <a:xfrm>
            <a:off x="10072318" y="63084"/>
            <a:ext cx="544587" cy="544406"/>
          </a:xfrm>
          <a:prstGeom prst="rect">
            <a:avLst/>
          </a:prstGeom>
          <a:noFill/>
          <a:ln>
            <a:noFill/>
          </a:ln>
        </p:spPr>
      </p:pic>
      <p:pic>
        <p:nvPicPr>
          <p:cNvPr id="25" name="図 24" descr="記号 が含まれている画像&#10;&#10;自動的に生成された説明">
            <a:extLst>
              <a:ext uri="{FF2B5EF4-FFF2-40B4-BE49-F238E27FC236}">
                <a16:creationId xmlns:a16="http://schemas.microsoft.com/office/drawing/2014/main" id="{B6BDD807-99D7-4BA0-9FD2-B5111D2F4B26}"/>
              </a:ext>
            </a:extLst>
          </p:cNvPr>
          <p:cNvPicPr/>
          <p:nvPr/>
        </p:nvPicPr>
        <p:blipFill>
          <a:blip r:embed="rId7" cstate="print">
            <a:extLst>
              <a:ext uri="{28A0092B-C50C-407E-A947-70E740481C1C}">
                <a14:useLocalDpi xmlns:a14="http://schemas.microsoft.com/office/drawing/2010/main"/>
              </a:ext>
            </a:extLst>
          </a:blip>
          <a:srcRect/>
          <a:stretch/>
        </p:blipFill>
        <p:spPr bwMode="auto">
          <a:xfrm>
            <a:off x="9487070" y="63084"/>
            <a:ext cx="543600" cy="543600"/>
          </a:xfrm>
          <a:prstGeom prst="rect">
            <a:avLst/>
          </a:prstGeom>
          <a:noFill/>
          <a:ln>
            <a:noFill/>
          </a:ln>
        </p:spPr>
      </p:pic>
    </p:spTree>
    <p:extLst>
      <p:ext uri="{BB962C8B-B14F-4D97-AF65-F5344CB8AC3E}">
        <p14:creationId xmlns:p14="http://schemas.microsoft.com/office/powerpoint/2010/main" val="29698975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11563EC2-BC92-4919-96BC-95E9EF33FE8E}"/>
              </a:ext>
            </a:extLst>
          </p:cNvPr>
          <p:cNvPicPr>
            <a:picLocks noChangeAspect="1"/>
          </p:cNvPicPr>
          <p:nvPr/>
        </p:nvPicPr>
        <p:blipFill>
          <a:blip r:embed="rId2">
            <a:extLst>
              <a:ext uri="{28A0092B-C50C-407E-A947-70E740481C1C}">
                <a14:useLocalDpi xmlns:a14="http://schemas.microsoft.com/office/drawing/2010/main"/>
              </a:ext>
            </a:extLst>
          </a:blip>
          <a:srcRect/>
          <a:stretch/>
        </p:blipFill>
        <p:spPr>
          <a:xfrm>
            <a:off x="2237742" y="2396291"/>
            <a:ext cx="6410985" cy="4815850"/>
          </a:xfrm>
          <a:prstGeom prst="rect">
            <a:avLst/>
          </a:prstGeom>
        </p:spPr>
      </p:pic>
      <p:sp>
        <p:nvSpPr>
          <p:cNvPr id="5" name="楕円 4">
            <a:extLst>
              <a:ext uri="{FF2B5EF4-FFF2-40B4-BE49-F238E27FC236}">
                <a16:creationId xmlns:a16="http://schemas.microsoft.com/office/drawing/2014/main" id="{2DDF17E3-050C-40C5-8A07-F3BE12A0F994}"/>
              </a:ext>
            </a:extLst>
          </p:cNvPr>
          <p:cNvSpPr/>
          <p:nvPr/>
        </p:nvSpPr>
        <p:spPr>
          <a:xfrm>
            <a:off x="536206" y="3861236"/>
            <a:ext cx="2327911" cy="2327911"/>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楕円 5">
            <a:extLst>
              <a:ext uri="{FF2B5EF4-FFF2-40B4-BE49-F238E27FC236}">
                <a16:creationId xmlns:a16="http://schemas.microsoft.com/office/drawing/2014/main" id="{A3CD5300-AFFC-40BB-A03E-6F7AA7C1F681}"/>
              </a:ext>
            </a:extLst>
          </p:cNvPr>
          <p:cNvSpPr/>
          <p:nvPr/>
        </p:nvSpPr>
        <p:spPr>
          <a:xfrm>
            <a:off x="4237989" y="749736"/>
            <a:ext cx="2327911" cy="2327911"/>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楕円 6">
            <a:extLst>
              <a:ext uri="{FF2B5EF4-FFF2-40B4-BE49-F238E27FC236}">
                <a16:creationId xmlns:a16="http://schemas.microsoft.com/office/drawing/2014/main" id="{832CBB7F-E018-4E31-B547-7446B2B1E47B}"/>
              </a:ext>
            </a:extLst>
          </p:cNvPr>
          <p:cNvSpPr/>
          <p:nvPr/>
        </p:nvSpPr>
        <p:spPr>
          <a:xfrm>
            <a:off x="6943089" y="1232336"/>
            <a:ext cx="2327911" cy="2327911"/>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楕円 7">
            <a:extLst>
              <a:ext uri="{FF2B5EF4-FFF2-40B4-BE49-F238E27FC236}">
                <a16:creationId xmlns:a16="http://schemas.microsoft.com/office/drawing/2014/main" id="{E626601B-F5F4-41E6-95EF-FAEFF3B67FC3}"/>
              </a:ext>
            </a:extLst>
          </p:cNvPr>
          <p:cNvSpPr/>
          <p:nvPr/>
        </p:nvSpPr>
        <p:spPr>
          <a:xfrm>
            <a:off x="7896636" y="3861236"/>
            <a:ext cx="2327911" cy="2327911"/>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楕円 8">
            <a:extLst>
              <a:ext uri="{FF2B5EF4-FFF2-40B4-BE49-F238E27FC236}">
                <a16:creationId xmlns:a16="http://schemas.microsoft.com/office/drawing/2014/main" id="{5EF92A6A-E952-4AEF-B2FB-55812C4D5C40}"/>
              </a:ext>
            </a:extLst>
          </p:cNvPr>
          <p:cNvSpPr/>
          <p:nvPr/>
        </p:nvSpPr>
        <p:spPr>
          <a:xfrm>
            <a:off x="1558289" y="1232336"/>
            <a:ext cx="2327911" cy="2327911"/>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a:extLst>
              <a:ext uri="{FF2B5EF4-FFF2-40B4-BE49-F238E27FC236}">
                <a16:creationId xmlns:a16="http://schemas.microsoft.com/office/drawing/2014/main" id="{F5D21989-2613-40BC-B8CD-CC4E9EB0CAB0}"/>
              </a:ext>
            </a:extLst>
          </p:cNvPr>
          <p:cNvSpPr txBox="1"/>
          <p:nvPr/>
        </p:nvSpPr>
        <p:spPr>
          <a:xfrm>
            <a:off x="364490" y="306864"/>
            <a:ext cx="9236710" cy="683736"/>
          </a:xfrm>
          <a:prstGeom prst="rect">
            <a:avLst/>
          </a:prstGeom>
          <a:noFill/>
        </p:spPr>
        <p:txBody>
          <a:bodyPr wrap="square" lIns="0" tIns="0" rIns="0" bIns="0" rtlCol="0">
            <a:normAutofit/>
          </a:bodyPr>
          <a:lstStyle/>
          <a:p>
            <a:r>
              <a:rPr kumimoji="1" lang="ja-JP" altLang="en-US" sz="2800" dirty="0">
                <a:solidFill>
                  <a:schemeClr val="bg1">
                    <a:lumMod val="75000"/>
                  </a:schemeClr>
                </a:solidFill>
                <a:latin typeface="UD デジタル 教科書体 NK-B" panose="02020700000000000000" pitchFamily="18" charset="-128"/>
                <a:ea typeface="UD デジタル 教科書体 NK-B" panose="02020700000000000000" pitchFamily="18" charset="-128"/>
              </a:rPr>
              <a:t>■</a:t>
            </a:r>
            <a:r>
              <a:rPr kumimoji="1" lang="ja-JP" altLang="en-US" sz="2800" dirty="0">
                <a:solidFill>
                  <a:schemeClr val="tx1">
                    <a:lumMod val="65000"/>
                    <a:lumOff val="35000"/>
                  </a:schemeClr>
                </a:solidFill>
                <a:latin typeface="UD デジタル 教科書体 NK-B" panose="02020700000000000000" pitchFamily="18" charset="-128"/>
                <a:ea typeface="UD デジタル 教科書体 NK-B" panose="02020700000000000000" pitchFamily="18" charset="-128"/>
              </a:rPr>
              <a:t>「手のひら市役所」の実現　</a:t>
            </a:r>
            <a:r>
              <a:rPr kumimoji="1" lang="ja-JP" altLang="en-US" sz="1900" dirty="0">
                <a:solidFill>
                  <a:schemeClr val="tx1">
                    <a:lumMod val="65000"/>
                    <a:lumOff val="35000"/>
                  </a:schemeClr>
                </a:solidFill>
                <a:latin typeface="UD デジタル 教科書体 NK-B" panose="02020700000000000000" pitchFamily="18" charset="-128"/>
                <a:ea typeface="UD デジタル 教科書体 NK-B" panose="02020700000000000000" pitchFamily="18" charset="-128"/>
              </a:rPr>
              <a:t>～スマートフォンで行政手続きを完結～</a:t>
            </a:r>
            <a:endParaRPr kumimoji="1" lang="ja-JP" altLang="en-US" dirty="0">
              <a:solidFill>
                <a:schemeClr val="tx1">
                  <a:lumMod val="65000"/>
                  <a:lumOff val="35000"/>
                </a:schemeClr>
              </a:solidFill>
              <a:latin typeface="UD デジタル 教科書体 NK-B" panose="02020700000000000000" pitchFamily="18" charset="-128"/>
              <a:ea typeface="UD デジタル 教科書体 NK-B" panose="02020700000000000000" pitchFamily="18" charset="-128"/>
            </a:endParaRPr>
          </a:p>
        </p:txBody>
      </p:sp>
      <p:sp>
        <p:nvSpPr>
          <p:cNvPr id="11" name="テキスト ボックス 10">
            <a:extLst>
              <a:ext uri="{FF2B5EF4-FFF2-40B4-BE49-F238E27FC236}">
                <a16:creationId xmlns:a16="http://schemas.microsoft.com/office/drawing/2014/main" id="{D914260E-1271-440C-82D3-40956C894FD8}"/>
              </a:ext>
            </a:extLst>
          </p:cNvPr>
          <p:cNvSpPr txBox="1"/>
          <p:nvPr/>
        </p:nvSpPr>
        <p:spPr>
          <a:xfrm>
            <a:off x="5345906" y="6625035"/>
            <a:ext cx="5195094" cy="683736"/>
          </a:xfrm>
          <a:prstGeom prst="rect">
            <a:avLst/>
          </a:prstGeom>
          <a:noFill/>
        </p:spPr>
        <p:txBody>
          <a:bodyPr wrap="square" lIns="0" tIns="0" rIns="0" bIns="0" rtlCol="0">
            <a:normAutofit/>
          </a:bodyPr>
          <a:lstStyle/>
          <a:p>
            <a:pPr>
              <a:tabLst>
                <a:tab pos="3492500" algn="l"/>
              </a:tabLst>
            </a:pPr>
            <a:r>
              <a:rPr kumimoji="1" lang="ja-JP" altLang="en-US" dirty="0">
                <a:solidFill>
                  <a:schemeClr val="accent6"/>
                </a:solidFill>
                <a:latin typeface="UD デジタル 教科書体 NK-B" panose="02020700000000000000" pitchFamily="18" charset="-128"/>
                <a:ea typeface="UD デジタル 教科書体 NK-B" panose="02020700000000000000" pitchFamily="18" charset="-128"/>
              </a:rPr>
              <a:t>特定の個人に必要な情報を</a:t>
            </a:r>
          </a:p>
          <a:p>
            <a:pPr>
              <a:tabLst>
                <a:tab pos="3492500" algn="l"/>
              </a:tabLst>
            </a:pPr>
            <a:r>
              <a:rPr kumimoji="1" lang="ja-JP" altLang="en-US" dirty="0">
                <a:solidFill>
                  <a:schemeClr val="accent6"/>
                </a:solidFill>
                <a:latin typeface="UD デジタル 教科書体 NK-B" panose="02020700000000000000" pitchFamily="18" charset="-128"/>
                <a:ea typeface="UD デジタル 教科書体 NK-B" panose="02020700000000000000" pitchFamily="18" charset="-128"/>
              </a:rPr>
              <a:t>必要なタイミングで届け、申請や決済まで案内します</a:t>
            </a:r>
            <a:endParaRPr kumimoji="1" lang="ja-JP" altLang="en-US" sz="1200" dirty="0">
              <a:solidFill>
                <a:schemeClr val="accent6"/>
              </a:solidFill>
              <a:latin typeface="UD デジタル 教科書体 NK-B" panose="02020700000000000000" pitchFamily="18" charset="-128"/>
              <a:ea typeface="UD デジタル 教科書体 NK-B" panose="02020700000000000000" pitchFamily="18" charset="-128"/>
            </a:endParaRPr>
          </a:p>
        </p:txBody>
      </p:sp>
      <p:pic>
        <p:nvPicPr>
          <p:cNvPr id="12" name="図 11">
            <a:extLst>
              <a:ext uri="{FF2B5EF4-FFF2-40B4-BE49-F238E27FC236}">
                <a16:creationId xmlns:a16="http://schemas.microsoft.com/office/drawing/2014/main" id="{1A183F8C-3C8A-466E-82B8-34B0CA6C52D9}"/>
              </a:ext>
            </a:extLst>
          </p:cNvPr>
          <p:cNvPicPr>
            <a:picLocks noChangeAspect="1"/>
          </p:cNvPicPr>
          <p:nvPr/>
        </p:nvPicPr>
        <p:blipFill>
          <a:blip r:embed="rId3">
            <a:extLst>
              <a:ext uri="{28A0092B-C50C-407E-A947-70E740481C1C}">
                <a14:useLocalDpi xmlns:a14="http://schemas.microsoft.com/office/drawing/2010/main"/>
              </a:ext>
            </a:extLst>
          </a:blip>
          <a:srcRect/>
          <a:stretch/>
        </p:blipFill>
        <p:spPr>
          <a:xfrm>
            <a:off x="612406" y="3461003"/>
            <a:ext cx="1773939" cy="2340869"/>
          </a:xfrm>
          <a:prstGeom prst="rect">
            <a:avLst/>
          </a:prstGeom>
        </p:spPr>
      </p:pic>
      <p:pic>
        <p:nvPicPr>
          <p:cNvPr id="13" name="図 12" descr="スーツ が含まれている画像&#10;&#10;自動的に生成された説明">
            <a:extLst>
              <a:ext uri="{FF2B5EF4-FFF2-40B4-BE49-F238E27FC236}">
                <a16:creationId xmlns:a16="http://schemas.microsoft.com/office/drawing/2014/main" id="{09A59907-68E5-49A6-AA9B-E9323992F09B}"/>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7943453" y="3543300"/>
            <a:ext cx="2133604" cy="2176276"/>
          </a:xfrm>
          <a:prstGeom prst="rect">
            <a:avLst/>
          </a:prstGeom>
        </p:spPr>
      </p:pic>
      <p:pic>
        <p:nvPicPr>
          <p:cNvPr id="14" name="図 13" descr="アイコン&#10;&#10;自動的に生成された説明">
            <a:extLst>
              <a:ext uri="{FF2B5EF4-FFF2-40B4-BE49-F238E27FC236}">
                <a16:creationId xmlns:a16="http://schemas.microsoft.com/office/drawing/2014/main" id="{CDBF55EF-32DE-4EDB-B7C4-62DDE4EAB520}"/>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7335579" y="1265456"/>
            <a:ext cx="1682499" cy="1755652"/>
          </a:xfrm>
          <a:prstGeom prst="rect">
            <a:avLst/>
          </a:prstGeom>
        </p:spPr>
      </p:pic>
      <p:pic>
        <p:nvPicPr>
          <p:cNvPr id="15" name="図 14" descr="グラフ&#10;&#10;自動的に生成された説明">
            <a:extLst>
              <a:ext uri="{FF2B5EF4-FFF2-40B4-BE49-F238E27FC236}">
                <a16:creationId xmlns:a16="http://schemas.microsoft.com/office/drawing/2014/main" id="{C9A0F5D8-16A3-463F-B05A-A10B02432C57}"/>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4622004" y="1310007"/>
            <a:ext cx="1447803" cy="917450"/>
          </a:xfrm>
          <a:prstGeom prst="rect">
            <a:avLst/>
          </a:prstGeom>
        </p:spPr>
      </p:pic>
      <p:pic>
        <p:nvPicPr>
          <p:cNvPr id="16" name="図 15" descr="カレンダー が含まれている画像&#10;&#10;自動的に生成された説明">
            <a:extLst>
              <a:ext uri="{FF2B5EF4-FFF2-40B4-BE49-F238E27FC236}">
                <a16:creationId xmlns:a16="http://schemas.microsoft.com/office/drawing/2014/main" id="{C6E3F9F6-EBE8-4C60-83E2-945384148F50}"/>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1673731" y="1160300"/>
            <a:ext cx="2097028" cy="1965964"/>
          </a:xfrm>
          <a:prstGeom prst="rect">
            <a:avLst/>
          </a:prstGeom>
        </p:spPr>
      </p:pic>
      <p:sp>
        <p:nvSpPr>
          <p:cNvPr id="17" name="テキスト ボックス 16">
            <a:extLst>
              <a:ext uri="{FF2B5EF4-FFF2-40B4-BE49-F238E27FC236}">
                <a16:creationId xmlns:a16="http://schemas.microsoft.com/office/drawing/2014/main" id="{F7B7BBD8-3EBF-4CB2-89E8-B6F3B04A3BA1}"/>
              </a:ext>
            </a:extLst>
          </p:cNvPr>
          <p:cNvSpPr txBox="1"/>
          <p:nvPr/>
        </p:nvSpPr>
        <p:spPr>
          <a:xfrm>
            <a:off x="1558289" y="3126264"/>
            <a:ext cx="2327910" cy="417036"/>
          </a:xfrm>
          <a:prstGeom prst="rect">
            <a:avLst/>
          </a:prstGeom>
          <a:noFill/>
        </p:spPr>
        <p:txBody>
          <a:bodyPr wrap="square" lIns="0" tIns="0" rIns="0" bIns="0" rtlCol="0">
            <a:normAutofit/>
          </a:bodyPr>
          <a:lstStyle/>
          <a:p>
            <a:pPr algn="ctr"/>
            <a:r>
              <a:rPr kumimoji="1" lang="ja-JP" altLang="en-US" sz="1400" dirty="0">
                <a:solidFill>
                  <a:schemeClr val="tx1">
                    <a:lumMod val="65000"/>
                    <a:lumOff val="35000"/>
                  </a:schemeClr>
                </a:solidFill>
                <a:latin typeface="UD デジタル 教科書体 NK-B" panose="02020700000000000000" pitchFamily="18" charset="-128"/>
                <a:ea typeface="UD デジタル 教科書体 NK-B" panose="02020700000000000000" pitchFamily="18" charset="-128"/>
              </a:rPr>
              <a:t>各種申請</a:t>
            </a:r>
            <a:endParaRPr kumimoji="1" lang="ja-JP" altLang="en-US" sz="1200" dirty="0">
              <a:solidFill>
                <a:schemeClr val="tx1">
                  <a:lumMod val="65000"/>
                  <a:lumOff val="35000"/>
                </a:schemeClr>
              </a:solidFill>
              <a:latin typeface="UD デジタル 教科書体 NK-B" panose="02020700000000000000" pitchFamily="18" charset="-128"/>
              <a:ea typeface="UD デジタル 教科書体 NK-B" panose="02020700000000000000" pitchFamily="18" charset="-128"/>
            </a:endParaRPr>
          </a:p>
        </p:txBody>
      </p:sp>
      <p:sp>
        <p:nvSpPr>
          <p:cNvPr id="18" name="テキスト ボックス 17">
            <a:extLst>
              <a:ext uri="{FF2B5EF4-FFF2-40B4-BE49-F238E27FC236}">
                <a16:creationId xmlns:a16="http://schemas.microsoft.com/office/drawing/2014/main" id="{B726745A-E47A-4A89-B18A-02D5219320BF}"/>
              </a:ext>
            </a:extLst>
          </p:cNvPr>
          <p:cNvSpPr txBox="1"/>
          <p:nvPr/>
        </p:nvSpPr>
        <p:spPr>
          <a:xfrm>
            <a:off x="4237989" y="2444034"/>
            <a:ext cx="2327910" cy="417036"/>
          </a:xfrm>
          <a:prstGeom prst="rect">
            <a:avLst/>
          </a:prstGeom>
          <a:noFill/>
        </p:spPr>
        <p:txBody>
          <a:bodyPr wrap="square" lIns="0" tIns="0" rIns="0" bIns="0" rtlCol="0">
            <a:normAutofit lnSpcReduction="10000"/>
          </a:bodyPr>
          <a:lstStyle/>
          <a:p>
            <a:pPr algn="ctr"/>
            <a:r>
              <a:rPr kumimoji="1" lang="ja-JP" altLang="en-US" sz="1400" dirty="0">
                <a:solidFill>
                  <a:schemeClr val="tx1">
                    <a:lumMod val="65000"/>
                    <a:lumOff val="35000"/>
                  </a:schemeClr>
                </a:solidFill>
                <a:latin typeface="UD デジタル 教科書体 NK-B" panose="02020700000000000000" pitchFamily="18" charset="-128"/>
                <a:ea typeface="UD デジタル 教科書体 NK-B" panose="02020700000000000000" pitchFamily="18" charset="-128"/>
              </a:rPr>
              <a:t>マイナンバーカードで</a:t>
            </a:r>
          </a:p>
          <a:p>
            <a:pPr algn="ctr"/>
            <a:r>
              <a:rPr kumimoji="1" lang="ja-JP" altLang="en-US" sz="1400" dirty="0">
                <a:solidFill>
                  <a:schemeClr val="tx1">
                    <a:lumMod val="65000"/>
                    <a:lumOff val="35000"/>
                  </a:schemeClr>
                </a:solidFill>
                <a:latin typeface="UD デジタル 教科書体 NK-B" panose="02020700000000000000" pitchFamily="18" charset="-128"/>
                <a:ea typeface="UD デジタル 教科書体 NK-B" panose="02020700000000000000" pitchFamily="18" charset="-128"/>
              </a:rPr>
              <a:t>本人確認</a:t>
            </a:r>
            <a:endParaRPr kumimoji="1" lang="ja-JP" altLang="en-US" sz="1200" dirty="0">
              <a:solidFill>
                <a:schemeClr val="tx1">
                  <a:lumMod val="65000"/>
                  <a:lumOff val="35000"/>
                </a:schemeClr>
              </a:solidFill>
              <a:latin typeface="UD デジタル 教科書体 NK-B" panose="02020700000000000000" pitchFamily="18" charset="-128"/>
              <a:ea typeface="UD デジタル 教科書体 NK-B" panose="02020700000000000000" pitchFamily="18" charset="-128"/>
            </a:endParaRPr>
          </a:p>
        </p:txBody>
      </p:sp>
      <p:sp>
        <p:nvSpPr>
          <p:cNvPr id="19" name="テキスト ボックス 18">
            <a:extLst>
              <a:ext uri="{FF2B5EF4-FFF2-40B4-BE49-F238E27FC236}">
                <a16:creationId xmlns:a16="http://schemas.microsoft.com/office/drawing/2014/main" id="{531B8E8C-6449-4D12-AB7E-53A35DE6397C}"/>
              </a:ext>
            </a:extLst>
          </p:cNvPr>
          <p:cNvSpPr txBox="1"/>
          <p:nvPr/>
        </p:nvSpPr>
        <p:spPr>
          <a:xfrm>
            <a:off x="6943089" y="3126264"/>
            <a:ext cx="2327910" cy="417036"/>
          </a:xfrm>
          <a:prstGeom prst="rect">
            <a:avLst/>
          </a:prstGeom>
          <a:noFill/>
        </p:spPr>
        <p:txBody>
          <a:bodyPr wrap="square" lIns="0" tIns="0" rIns="0" bIns="0" rtlCol="0">
            <a:normAutofit/>
          </a:bodyPr>
          <a:lstStyle/>
          <a:p>
            <a:pPr algn="ctr"/>
            <a:r>
              <a:rPr kumimoji="1" lang="ja-JP" altLang="en-US" sz="1400" dirty="0">
                <a:solidFill>
                  <a:schemeClr val="tx1">
                    <a:lumMod val="65000"/>
                    <a:lumOff val="35000"/>
                  </a:schemeClr>
                </a:solidFill>
                <a:latin typeface="UD デジタル 教科書体 NK-B" panose="02020700000000000000" pitchFamily="18" charset="-128"/>
                <a:ea typeface="UD デジタル 教科書体 NK-B" panose="02020700000000000000" pitchFamily="18" charset="-128"/>
              </a:rPr>
              <a:t>防災情報</a:t>
            </a:r>
            <a:endParaRPr kumimoji="1" lang="ja-JP" altLang="en-US" sz="1200" dirty="0">
              <a:solidFill>
                <a:schemeClr val="tx1">
                  <a:lumMod val="65000"/>
                  <a:lumOff val="35000"/>
                </a:schemeClr>
              </a:solidFill>
              <a:latin typeface="UD デジタル 教科書体 NK-B" panose="02020700000000000000" pitchFamily="18" charset="-128"/>
              <a:ea typeface="UD デジタル 教科書体 NK-B" panose="02020700000000000000" pitchFamily="18" charset="-128"/>
            </a:endParaRPr>
          </a:p>
        </p:txBody>
      </p:sp>
      <p:sp>
        <p:nvSpPr>
          <p:cNvPr id="20" name="テキスト ボックス 19">
            <a:extLst>
              <a:ext uri="{FF2B5EF4-FFF2-40B4-BE49-F238E27FC236}">
                <a16:creationId xmlns:a16="http://schemas.microsoft.com/office/drawing/2014/main" id="{0F8D2B01-AC10-4EC2-8FEE-30393B68B12D}"/>
              </a:ext>
            </a:extLst>
          </p:cNvPr>
          <p:cNvSpPr txBox="1"/>
          <p:nvPr/>
        </p:nvSpPr>
        <p:spPr>
          <a:xfrm>
            <a:off x="561606" y="5755164"/>
            <a:ext cx="2327910" cy="417036"/>
          </a:xfrm>
          <a:prstGeom prst="rect">
            <a:avLst/>
          </a:prstGeom>
          <a:noFill/>
        </p:spPr>
        <p:txBody>
          <a:bodyPr wrap="square" lIns="0" tIns="0" rIns="0" bIns="0" rtlCol="0">
            <a:normAutofit/>
          </a:bodyPr>
          <a:lstStyle/>
          <a:p>
            <a:pPr algn="ctr"/>
            <a:r>
              <a:rPr kumimoji="1" lang="ja-JP" altLang="en-US" sz="1400" dirty="0">
                <a:solidFill>
                  <a:schemeClr val="tx1">
                    <a:lumMod val="65000"/>
                    <a:lumOff val="35000"/>
                  </a:schemeClr>
                </a:solidFill>
                <a:latin typeface="UD デジタル 教科書体 NK-B" panose="02020700000000000000" pitchFamily="18" charset="-128"/>
                <a:ea typeface="UD デジタル 教科書体 NK-B" panose="02020700000000000000" pitchFamily="18" charset="-128"/>
              </a:rPr>
              <a:t>キャッシュレス決済</a:t>
            </a:r>
            <a:endParaRPr kumimoji="1" lang="ja-JP" altLang="en-US" sz="1200" dirty="0">
              <a:solidFill>
                <a:schemeClr val="tx1">
                  <a:lumMod val="65000"/>
                  <a:lumOff val="35000"/>
                </a:schemeClr>
              </a:solidFill>
              <a:latin typeface="UD デジタル 教科書体 NK-B" panose="02020700000000000000" pitchFamily="18" charset="-128"/>
              <a:ea typeface="UD デジタル 教科書体 NK-B" panose="02020700000000000000" pitchFamily="18" charset="-128"/>
            </a:endParaRPr>
          </a:p>
        </p:txBody>
      </p:sp>
      <p:sp>
        <p:nvSpPr>
          <p:cNvPr id="21" name="テキスト ボックス 20">
            <a:extLst>
              <a:ext uri="{FF2B5EF4-FFF2-40B4-BE49-F238E27FC236}">
                <a16:creationId xmlns:a16="http://schemas.microsoft.com/office/drawing/2014/main" id="{9153DCDE-6E7E-4F63-B78D-622306E50625}"/>
              </a:ext>
            </a:extLst>
          </p:cNvPr>
          <p:cNvSpPr txBox="1"/>
          <p:nvPr/>
        </p:nvSpPr>
        <p:spPr>
          <a:xfrm>
            <a:off x="7896636" y="5755164"/>
            <a:ext cx="2327910" cy="417036"/>
          </a:xfrm>
          <a:prstGeom prst="rect">
            <a:avLst/>
          </a:prstGeom>
          <a:noFill/>
        </p:spPr>
        <p:txBody>
          <a:bodyPr wrap="square" lIns="0" tIns="0" rIns="0" bIns="0" rtlCol="0">
            <a:normAutofit/>
          </a:bodyPr>
          <a:lstStyle/>
          <a:p>
            <a:pPr algn="ctr"/>
            <a:r>
              <a:rPr kumimoji="1" lang="ja-JP" altLang="en-US" sz="1400" dirty="0">
                <a:solidFill>
                  <a:schemeClr val="tx1">
                    <a:lumMod val="65000"/>
                    <a:lumOff val="35000"/>
                  </a:schemeClr>
                </a:solidFill>
                <a:latin typeface="UD デジタル 教科書体 NK-B" panose="02020700000000000000" pitchFamily="18" charset="-128"/>
                <a:ea typeface="UD デジタル 教科書体 NK-B" panose="02020700000000000000" pitchFamily="18" charset="-128"/>
              </a:rPr>
              <a:t>イベント情報</a:t>
            </a:r>
            <a:endParaRPr kumimoji="1" lang="ja-JP" altLang="en-US" sz="1200" dirty="0">
              <a:solidFill>
                <a:schemeClr val="tx1">
                  <a:lumMod val="65000"/>
                  <a:lumOff val="35000"/>
                </a:schemeClr>
              </a:solidFill>
              <a:latin typeface="UD デジタル 教科書体 NK-B" panose="02020700000000000000" pitchFamily="18" charset="-128"/>
              <a:ea typeface="UD デジタル 教科書体 NK-B" panose="02020700000000000000" pitchFamily="18" charset="-128"/>
            </a:endParaRPr>
          </a:p>
        </p:txBody>
      </p:sp>
      <p:sp>
        <p:nvSpPr>
          <p:cNvPr id="22" name="スライド番号プレースホルダー 3">
            <a:extLst>
              <a:ext uri="{FF2B5EF4-FFF2-40B4-BE49-F238E27FC236}">
                <a16:creationId xmlns:a16="http://schemas.microsoft.com/office/drawing/2014/main" id="{377BF889-0B35-483F-8400-C5E17030965A}"/>
              </a:ext>
            </a:extLst>
          </p:cNvPr>
          <p:cNvSpPr>
            <a:spLocks noGrp="1"/>
          </p:cNvSpPr>
          <p:nvPr>
            <p:ph type="sldNum" sz="quarter" idx="12"/>
          </p:nvPr>
        </p:nvSpPr>
        <p:spPr>
          <a:xfrm>
            <a:off x="8130859" y="7126382"/>
            <a:ext cx="2405658" cy="402483"/>
          </a:xfrm>
        </p:spPr>
        <p:txBody>
          <a:bodyPr/>
          <a:lstStyle/>
          <a:p>
            <a:fld id="{2214DDD6-63DB-4919-A1F3-58F090FA2CE2}" type="slidenum">
              <a:rPr kumimoji="1" lang="ja-JP" altLang="en-US" smtClean="0">
                <a:latin typeface="UD デジタル 教科書体 NK-R" panose="02020400000000000000" pitchFamily="18" charset="-128"/>
                <a:ea typeface="UD デジタル 教科書体 NK-R" panose="02020400000000000000" pitchFamily="18" charset="-128"/>
              </a:rPr>
              <a:t>6</a:t>
            </a:fld>
            <a:endParaRPr kumimoji="1" lang="ja-JP" altLang="en-US" dirty="0">
              <a:latin typeface="UD デジタル 教科書体 NK-R" panose="02020400000000000000" pitchFamily="18" charset="-128"/>
              <a:ea typeface="UD デジタル 教科書体 NK-R" panose="02020400000000000000" pitchFamily="18" charset="-128"/>
            </a:endParaRPr>
          </a:p>
        </p:txBody>
      </p:sp>
    </p:spTree>
    <p:extLst>
      <p:ext uri="{BB962C8B-B14F-4D97-AF65-F5344CB8AC3E}">
        <p14:creationId xmlns:p14="http://schemas.microsoft.com/office/powerpoint/2010/main" val="36365631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四角形: 角を丸くする 1">
            <a:extLst>
              <a:ext uri="{FF2B5EF4-FFF2-40B4-BE49-F238E27FC236}">
                <a16:creationId xmlns:a16="http://schemas.microsoft.com/office/drawing/2014/main" id="{66DDB8FA-FBB6-4F33-927A-9B5E70DCFD9F}"/>
              </a:ext>
            </a:extLst>
          </p:cNvPr>
          <p:cNvSpPr/>
          <p:nvPr/>
        </p:nvSpPr>
        <p:spPr>
          <a:xfrm>
            <a:off x="290623" y="1722120"/>
            <a:ext cx="4870657" cy="4973320"/>
          </a:xfrm>
          <a:prstGeom prst="roundRect">
            <a:avLst>
              <a:gd name="adj" fmla="val 4280"/>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テキスト ボックス 2">
            <a:extLst>
              <a:ext uri="{FF2B5EF4-FFF2-40B4-BE49-F238E27FC236}">
                <a16:creationId xmlns:a16="http://schemas.microsoft.com/office/drawing/2014/main" id="{283C032F-853F-47FC-B344-E559D8165F74}"/>
              </a:ext>
            </a:extLst>
          </p:cNvPr>
          <p:cNvSpPr txBox="1"/>
          <p:nvPr/>
        </p:nvSpPr>
        <p:spPr>
          <a:xfrm>
            <a:off x="364490" y="306864"/>
            <a:ext cx="5294244" cy="683736"/>
          </a:xfrm>
          <a:prstGeom prst="rect">
            <a:avLst/>
          </a:prstGeom>
          <a:noFill/>
        </p:spPr>
        <p:txBody>
          <a:bodyPr wrap="square" lIns="0" tIns="0" rIns="0" bIns="0" rtlCol="0">
            <a:normAutofit/>
          </a:bodyPr>
          <a:lstStyle/>
          <a:p>
            <a:r>
              <a:rPr kumimoji="1" lang="ja-JP" altLang="en-US" sz="2800" dirty="0">
                <a:solidFill>
                  <a:schemeClr val="tx1">
                    <a:lumMod val="65000"/>
                    <a:lumOff val="35000"/>
                  </a:schemeClr>
                </a:solidFill>
                <a:latin typeface="UD デジタル 教科書体 NK-B" panose="02020700000000000000" pitchFamily="18" charset="-128"/>
                <a:ea typeface="UD デジタル 教科書体 NK-B" panose="02020700000000000000" pitchFamily="18" charset="-128"/>
              </a:rPr>
              <a:t>「手のひら市役所」の活用シーン</a:t>
            </a:r>
            <a:endParaRPr kumimoji="1" lang="ja-JP" altLang="en-US" dirty="0">
              <a:solidFill>
                <a:schemeClr val="tx1">
                  <a:lumMod val="65000"/>
                  <a:lumOff val="35000"/>
                </a:schemeClr>
              </a:solidFill>
              <a:latin typeface="UD デジタル 教科書体 NK-B" panose="02020700000000000000" pitchFamily="18" charset="-128"/>
              <a:ea typeface="UD デジタル 教科書体 NK-B" panose="02020700000000000000" pitchFamily="18" charset="-128"/>
            </a:endParaRPr>
          </a:p>
        </p:txBody>
      </p:sp>
      <p:sp>
        <p:nvSpPr>
          <p:cNvPr id="4" name="テキスト ボックス 3">
            <a:extLst>
              <a:ext uri="{FF2B5EF4-FFF2-40B4-BE49-F238E27FC236}">
                <a16:creationId xmlns:a16="http://schemas.microsoft.com/office/drawing/2014/main" id="{06B4672C-1CC2-46AD-9394-3899F656C0EF}"/>
              </a:ext>
            </a:extLst>
          </p:cNvPr>
          <p:cNvSpPr txBox="1"/>
          <p:nvPr/>
        </p:nvSpPr>
        <p:spPr>
          <a:xfrm>
            <a:off x="290623" y="1281453"/>
            <a:ext cx="3377137" cy="364468"/>
          </a:xfrm>
          <a:prstGeom prst="rect">
            <a:avLst/>
          </a:prstGeom>
          <a:noFill/>
        </p:spPr>
        <p:txBody>
          <a:bodyPr wrap="square" lIns="0" tIns="0" rIns="0" bIns="0" rtlCol="0">
            <a:normAutofit lnSpcReduction="10000"/>
          </a:bodyPr>
          <a:lstStyle/>
          <a:p>
            <a:r>
              <a:rPr kumimoji="1" lang="ja-JP" altLang="en-US" sz="2400" spc="-50" dirty="0">
                <a:solidFill>
                  <a:schemeClr val="tx1">
                    <a:lumMod val="65000"/>
                    <a:lumOff val="35000"/>
                  </a:schemeClr>
                </a:solidFill>
                <a:latin typeface="UD デジタル 教科書体 NK-B" panose="02020700000000000000" pitchFamily="18" charset="-128"/>
                <a:ea typeface="UD デジタル 教科書体 NK-B" panose="02020700000000000000" pitchFamily="18" charset="-128"/>
              </a:rPr>
              <a:t>■書かない窓口の実現</a:t>
            </a:r>
            <a:endParaRPr kumimoji="1" lang="ja-JP" altLang="en-US" dirty="0">
              <a:solidFill>
                <a:schemeClr val="tx1">
                  <a:lumMod val="65000"/>
                  <a:lumOff val="35000"/>
                </a:schemeClr>
              </a:solidFill>
              <a:latin typeface="UD デジタル 教科書体 NK-R" panose="02020400000000000000" pitchFamily="18" charset="-128"/>
              <a:ea typeface="UD デジタル 教科書体 NK-R" panose="02020400000000000000" pitchFamily="18" charset="-128"/>
            </a:endParaRPr>
          </a:p>
        </p:txBody>
      </p:sp>
      <p:sp>
        <p:nvSpPr>
          <p:cNvPr id="5" name="テキスト ボックス 4">
            <a:extLst>
              <a:ext uri="{FF2B5EF4-FFF2-40B4-BE49-F238E27FC236}">
                <a16:creationId xmlns:a16="http://schemas.microsoft.com/office/drawing/2014/main" id="{95BDE1F2-1A9D-42D2-8EBB-DF5C6E854628}"/>
              </a:ext>
            </a:extLst>
          </p:cNvPr>
          <p:cNvSpPr txBox="1"/>
          <p:nvPr/>
        </p:nvSpPr>
        <p:spPr>
          <a:xfrm>
            <a:off x="457200" y="5880467"/>
            <a:ext cx="4531360" cy="1286233"/>
          </a:xfrm>
          <a:prstGeom prst="rect">
            <a:avLst/>
          </a:prstGeom>
          <a:noFill/>
        </p:spPr>
        <p:txBody>
          <a:bodyPr wrap="square" lIns="0" tIns="0" rIns="0" bIns="0" rtlCol="0">
            <a:normAutofit/>
          </a:bodyPr>
          <a:lstStyle/>
          <a:p>
            <a:pPr>
              <a:lnSpc>
                <a:spcPts val="2300"/>
              </a:lnSpc>
            </a:pPr>
            <a:r>
              <a:rPr kumimoji="1" lang="ja-JP" altLang="en-US" spc="-50" dirty="0">
                <a:solidFill>
                  <a:schemeClr val="tx1">
                    <a:lumMod val="65000"/>
                    <a:lumOff val="35000"/>
                  </a:schemeClr>
                </a:solidFill>
                <a:latin typeface="UD デジタル 教科書体 NK-R" panose="02020400000000000000" pitchFamily="18" charset="-128"/>
                <a:ea typeface="UD デジタル 教科書体 NK-R" panose="02020400000000000000" pitchFamily="18" charset="-128"/>
              </a:rPr>
              <a:t>市役所でも「手のひら市役所」を活用し、職員が手続きのサポートを行います。</a:t>
            </a:r>
          </a:p>
        </p:txBody>
      </p:sp>
      <p:sp>
        <p:nvSpPr>
          <p:cNvPr id="6" name="正方形/長方形 5">
            <a:extLst>
              <a:ext uri="{FF2B5EF4-FFF2-40B4-BE49-F238E27FC236}">
                <a16:creationId xmlns:a16="http://schemas.microsoft.com/office/drawing/2014/main" id="{286D34E6-4AA1-4912-ABBA-1FACAFB136CD}"/>
              </a:ext>
            </a:extLst>
          </p:cNvPr>
          <p:cNvSpPr/>
          <p:nvPr/>
        </p:nvSpPr>
        <p:spPr>
          <a:xfrm>
            <a:off x="3807935" y="3250089"/>
            <a:ext cx="201248" cy="201248"/>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7" name="図 6">
            <a:extLst>
              <a:ext uri="{FF2B5EF4-FFF2-40B4-BE49-F238E27FC236}">
                <a16:creationId xmlns:a16="http://schemas.microsoft.com/office/drawing/2014/main" id="{0929A86B-AAC7-4608-A95E-A8AAE0244AFC}"/>
              </a:ext>
            </a:extLst>
          </p:cNvPr>
          <p:cNvPicPr>
            <a:picLocks noChangeAspect="1"/>
          </p:cNvPicPr>
          <p:nvPr/>
        </p:nvPicPr>
        <p:blipFill>
          <a:blip r:embed="rId2" cstate="print">
            <a:extLst>
              <a:ext uri="{28A0092B-C50C-407E-A947-70E740481C1C}">
                <a14:useLocalDpi xmlns:a14="http://schemas.microsoft.com/office/drawing/2010/main"/>
              </a:ext>
            </a:extLst>
          </a:blip>
          <a:srcRect/>
          <a:stretch/>
        </p:blipFill>
        <p:spPr>
          <a:xfrm>
            <a:off x="9460299" y="45224"/>
            <a:ext cx="1177773" cy="883329"/>
          </a:xfrm>
          <a:prstGeom prst="rect">
            <a:avLst/>
          </a:prstGeom>
        </p:spPr>
      </p:pic>
      <p:sp>
        <p:nvSpPr>
          <p:cNvPr id="8" name="テキスト ボックス 7">
            <a:extLst>
              <a:ext uri="{FF2B5EF4-FFF2-40B4-BE49-F238E27FC236}">
                <a16:creationId xmlns:a16="http://schemas.microsoft.com/office/drawing/2014/main" id="{11703548-ED4C-4907-9F70-F0A0222118C7}"/>
              </a:ext>
            </a:extLst>
          </p:cNvPr>
          <p:cNvSpPr txBox="1"/>
          <p:nvPr/>
        </p:nvSpPr>
        <p:spPr>
          <a:xfrm>
            <a:off x="5713414" y="306864"/>
            <a:ext cx="3908106" cy="536416"/>
          </a:xfrm>
          <a:prstGeom prst="rect">
            <a:avLst/>
          </a:prstGeom>
          <a:noFill/>
        </p:spPr>
        <p:txBody>
          <a:bodyPr wrap="square" lIns="0" tIns="0" rIns="0" bIns="0" rtlCol="0">
            <a:normAutofit/>
          </a:bodyPr>
          <a:lstStyle/>
          <a:p>
            <a:r>
              <a:rPr kumimoji="1" lang="ja-JP" altLang="en-US" sz="1600" dirty="0">
                <a:solidFill>
                  <a:schemeClr val="tx1">
                    <a:lumMod val="65000"/>
                    <a:lumOff val="35000"/>
                  </a:schemeClr>
                </a:solidFill>
                <a:latin typeface="UD デジタル 教科書体 NK-R" panose="02020400000000000000" pitchFamily="18" charset="-128"/>
                <a:ea typeface="UD デジタル 教科書体 NK-R" panose="02020400000000000000" pitchFamily="18" charset="-128"/>
              </a:rPr>
              <a:t>市民の利便性向上・快適な市民生活づくり</a:t>
            </a:r>
          </a:p>
          <a:p>
            <a:r>
              <a:rPr kumimoji="1" lang="ja-JP" altLang="en-US" sz="1600" dirty="0">
                <a:solidFill>
                  <a:schemeClr val="tx1">
                    <a:lumMod val="65000"/>
                    <a:lumOff val="35000"/>
                  </a:schemeClr>
                </a:solidFill>
                <a:latin typeface="UD デジタル 教科書体 NK-R" panose="02020400000000000000" pitchFamily="18" charset="-128"/>
                <a:ea typeface="UD デジタル 教科書体 NK-R" panose="02020400000000000000" pitchFamily="18" charset="-128"/>
              </a:rPr>
              <a:t>（特定の個人のスマートフォンへ通知を発信）</a:t>
            </a:r>
            <a:endParaRPr kumimoji="1" lang="ja-JP" altLang="en-US" sz="1000" dirty="0">
              <a:solidFill>
                <a:schemeClr val="tx1">
                  <a:lumMod val="65000"/>
                  <a:lumOff val="35000"/>
                </a:schemeClr>
              </a:solidFill>
              <a:latin typeface="UD デジタル 教科書体 NK-R" panose="02020400000000000000" pitchFamily="18" charset="-128"/>
              <a:ea typeface="UD デジタル 教科書体 NK-R" panose="02020400000000000000" pitchFamily="18" charset="-128"/>
            </a:endParaRPr>
          </a:p>
        </p:txBody>
      </p:sp>
      <p:sp>
        <p:nvSpPr>
          <p:cNvPr id="9" name="正方形/長方形 8">
            <a:extLst>
              <a:ext uri="{FF2B5EF4-FFF2-40B4-BE49-F238E27FC236}">
                <a16:creationId xmlns:a16="http://schemas.microsoft.com/office/drawing/2014/main" id="{20EEA823-7504-42DF-A602-3C069592B325}"/>
              </a:ext>
            </a:extLst>
          </p:cNvPr>
          <p:cNvSpPr/>
          <p:nvPr/>
        </p:nvSpPr>
        <p:spPr>
          <a:xfrm>
            <a:off x="-1" y="970281"/>
            <a:ext cx="10691813" cy="14732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a:extLst>
              <a:ext uri="{FF2B5EF4-FFF2-40B4-BE49-F238E27FC236}">
                <a16:creationId xmlns:a16="http://schemas.microsoft.com/office/drawing/2014/main" id="{F50E7CD4-97E3-4B38-9DA6-4D5A7955E8BC}"/>
              </a:ext>
            </a:extLst>
          </p:cNvPr>
          <p:cNvSpPr txBox="1"/>
          <p:nvPr/>
        </p:nvSpPr>
        <p:spPr>
          <a:xfrm>
            <a:off x="364490" y="6979920"/>
            <a:ext cx="8982710" cy="416560"/>
          </a:xfrm>
          <a:prstGeom prst="rect">
            <a:avLst/>
          </a:prstGeom>
          <a:noFill/>
        </p:spPr>
        <p:txBody>
          <a:bodyPr wrap="square" lIns="0" tIns="0" rIns="0" bIns="0" rtlCol="0">
            <a:normAutofit/>
          </a:bodyPr>
          <a:lstStyle/>
          <a:p>
            <a:r>
              <a:rPr kumimoji="1" lang="ja-JP" altLang="en-US" sz="2000" dirty="0">
                <a:solidFill>
                  <a:schemeClr val="accent6"/>
                </a:solidFill>
                <a:latin typeface="UD デジタル 教科書体 NK-R" panose="02020400000000000000" pitchFamily="18" charset="-128"/>
                <a:ea typeface="UD デジタル 教科書体 NK-R" panose="02020400000000000000" pitchFamily="18" charset="-128"/>
              </a:rPr>
              <a:t>「手のひら市役所」を活用することによって、円滑に行政手続きができるようになります。</a:t>
            </a:r>
            <a:endParaRPr kumimoji="1" lang="ja-JP" altLang="en-US" sz="1100" dirty="0">
              <a:solidFill>
                <a:schemeClr val="accent6"/>
              </a:solidFill>
              <a:latin typeface="UD デジタル 教科書体 NK-R" panose="02020400000000000000" pitchFamily="18" charset="-128"/>
              <a:ea typeface="UD デジタル 教科書体 NK-R" panose="02020400000000000000" pitchFamily="18" charset="-128"/>
            </a:endParaRPr>
          </a:p>
        </p:txBody>
      </p:sp>
      <p:sp>
        <p:nvSpPr>
          <p:cNvPr id="11" name="四角形: 角を丸くする 10">
            <a:extLst>
              <a:ext uri="{FF2B5EF4-FFF2-40B4-BE49-F238E27FC236}">
                <a16:creationId xmlns:a16="http://schemas.microsoft.com/office/drawing/2014/main" id="{3BF424A2-5A53-4CAC-BA49-E20AFAFB00ED}"/>
              </a:ext>
            </a:extLst>
          </p:cNvPr>
          <p:cNvSpPr/>
          <p:nvPr/>
        </p:nvSpPr>
        <p:spPr>
          <a:xfrm>
            <a:off x="5492543" y="1722120"/>
            <a:ext cx="4870657" cy="4973320"/>
          </a:xfrm>
          <a:prstGeom prst="roundRect">
            <a:avLst>
              <a:gd name="adj" fmla="val 4280"/>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ボックス 11">
            <a:extLst>
              <a:ext uri="{FF2B5EF4-FFF2-40B4-BE49-F238E27FC236}">
                <a16:creationId xmlns:a16="http://schemas.microsoft.com/office/drawing/2014/main" id="{D371C06A-D8B5-474A-8E5D-80083C129B96}"/>
              </a:ext>
            </a:extLst>
          </p:cNvPr>
          <p:cNvSpPr txBox="1"/>
          <p:nvPr/>
        </p:nvSpPr>
        <p:spPr>
          <a:xfrm>
            <a:off x="5492543" y="1281453"/>
            <a:ext cx="3377137" cy="364468"/>
          </a:xfrm>
          <a:prstGeom prst="rect">
            <a:avLst/>
          </a:prstGeom>
          <a:noFill/>
        </p:spPr>
        <p:txBody>
          <a:bodyPr wrap="square" lIns="0" tIns="0" rIns="0" bIns="0" rtlCol="0">
            <a:normAutofit lnSpcReduction="10000"/>
          </a:bodyPr>
          <a:lstStyle/>
          <a:p>
            <a:r>
              <a:rPr kumimoji="1" lang="ja-JP" altLang="en-US" sz="2400" spc="-50" dirty="0">
                <a:solidFill>
                  <a:schemeClr val="tx1">
                    <a:lumMod val="65000"/>
                    <a:lumOff val="35000"/>
                  </a:schemeClr>
                </a:solidFill>
                <a:latin typeface="UD デジタル 教科書体 NK-B" panose="02020700000000000000" pitchFamily="18" charset="-128"/>
                <a:ea typeface="UD デジタル 教科書体 NK-B" panose="02020700000000000000" pitchFamily="18" charset="-128"/>
              </a:rPr>
              <a:t>■出張窓口の実現</a:t>
            </a:r>
            <a:endParaRPr kumimoji="1" lang="ja-JP" altLang="en-US" dirty="0">
              <a:solidFill>
                <a:schemeClr val="tx1">
                  <a:lumMod val="65000"/>
                  <a:lumOff val="35000"/>
                </a:schemeClr>
              </a:solidFill>
              <a:latin typeface="UD デジタル 教科書体 NK-R" panose="02020400000000000000" pitchFamily="18" charset="-128"/>
              <a:ea typeface="UD デジタル 教科書体 NK-R" panose="02020400000000000000" pitchFamily="18" charset="-128"/>
            </a:endParaRPr>
          </a:p>
        </p:txBody>
      </p:sp>
      <p:sp>
        <p:nvSpPr>
          <p:cNvPr id="13" name="テキスト ボックス 12">
            <a:extLst>
              <a:ext uri="{FF2B5EF4-FFF2-40B4-BE49-F238E27FC236}">
                <a16:creationId xmlns:a16="http://schemas.microsoft.com/office/drawing/2014/main" id="{3D7F4670-92A1-45EB-A6B1-7DFB50385137}"/>
              </a:ext>
            </a:extLst>
          </p:cNvPr>
          <p:cNvSpPr txBox="1"/>
          <p:nvPr/>
        </p:nvSpPr>
        <p:spPr>
          <a:xfrm>
            <a:off x="5659120" y="5880467"/>
            <a:ext cx="4531360" cy="1286233"/>
          </a:xfrm>
          <a:prstGeom prst="rect">
            <a:avLst/>
          </a:prstGeom>
          <a:noFill/>
        </p:spPr>
        <p:txBody>
          <a:bodyPr wrap="square" lIns="0" tIns="0" rIns="0" bIns="0" rtlCol="0">
            <a:normAutofit/>
          </a:bodyPr>
          <a:lstStyle/>
          <a:p>
            <a:pPr>
              <a:lnSpc>
                <a:spcPts val="2300"/>
              </a:lnSpc>
            </a:pPr>
            <a:r>
              <a:rPr kumimoji="1" lang="ja-JP" altLang="en-US" spc="-50" dirty="0">
                <a:solidFill>
                  <a:schemeClr val="tx1">
                    <a:lumMod val="65000"/>
                    <a:lumOff val="35000"/>
                  </a:schemeClr>
                </a:solidFill>
                <a:latin typeface="UD デジタル 教科書体 NK-R" panose="02020400000000000000" pitchFamily="18" charset="-128"/>
                <a:ea typeface="UD デジタル 教科書体 NK-R" panose="02020400000000000000" pitchFamily="18" charset="-128"/>
              </a:rPr>
              <a:t>市役所に行かなくても身近な場所で手続きができるようになります。</a:t>
            </a:r>
          </a:p>
        </p:txBody>
      </p:sp>
      <p:pic>
        <p:nvPicPr>
          <p:cNvPr id="14" name="図 13" descr="グラフィカル ユーザー インターフェイス&#10;&#10;自動的に生成された説明">
            <a:extLst>
              <a:ext uri="{FF2B5EF4-FFF2-40B4-BE49-F238E27FC236}">
                <a16:creationId xmlns:a16="http://schemas.microsoft.com/office/drawing/2014/main" id="{31E76ABA-9E8F-47E1-94A2-5063F422C013}"/>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57200" y="1877068"/>
            <a:ext cx="4566300" cy="3785944"/>
          </a:xfrm>
          <a:prstGeom prst="rect">
            <a:avLst/>
          </a:prstGeom>
        </p:spPr>
      </p:pic>
      <p:pic>
        <p:nvPicPr>
          <p:cNvPr id="15" name="図 14">
            <a:extLst>
              <a:ext uri="{FF2B5EF4-FFF2-40B4-BE49-F238E27FC236}">
                <a16:creationId xmlns:a16="http://schemas.microsoft.com/office/drawing/2014/main" id="{8E5E1F19-3661-4741-8D51-CD5A223BB38B}"/>
              </a:ext>
            </a:extLst>
          </p:cNvPr>
          <p:cNvPicPr>
            <a:picLocks noChangeAspect="1"/>
          </p:cNvPicPr>
          <p:nvPr/>
        </p:nvPicPr>
        <p:blipFill>
          <a:blip r:embed="rId4">
            <a:extLst>
              <a:ext uri="{28A0092B-C50C-407E-A947-70E740481C1C}">
                <a14:useLocalDpi xmlns:a14="http://schemas.microsoft.com/office/drawing/2010/main"/>
              </a:ext>
            </a:extLst>
          </a:blip>
          <a:srcRect/>
          <a:stretch/>
        </p:blipFill>
        <p:spPr>
          <a:xfrm>
            <a:off x="5658734" y="1878333"/>
            <a:ext cx="4560203" cy="3783414"/>
          </a:xfrm>
          <a:prstGeom prst="rect">
            <a:avLst/>
          </a:prstGeom>
        </p:spPr>
      </p:pic>
      <p:sp>
        <p:nvSpPr>
          <p:cNvPr id="17" name="スライド番号プレースホルダー 3">
            <a:extLst>
              <a:ext uri="{FF2B5EF4-FFF2-40B4-BE49-F238E27FC236}">
                <a16:creationId xmlns:a16="http://schemas.microsoft.com/office/drawing/2014/main" id="{3B9ABF2E-26A9-48B8-A2E3-E2663E7677CC}"/>
              </a:ext>
            </a:extLst>
          </p:cNvPr>
          <p:cNvSpPr>
            <a:spLocks noGrp="1"/>
          </p:cNvSpPr>
          <p:nvPr>
            <p:ph type="sldNum" sz="quarter" idx="12"/>
          </p:nvPr>
        </p:nvSpPr>
        <p:spPr>
          <a:xfrm>
            <a:off x="8130859" y="7126382"/>
            <a:ext cx="2405658" cy="402483"/>
          </a:xfrm>
        </p:spPr>
        <p:txBody>
          <a:bodyPr/>
          <a:lstStyle/>
          <a:p>
            <a:fld id="{2214DDD6-63DB-4919-A1F3-58F090FA2CE2}" type="slidenum">
              <a:rPr kumimoji="1" lang="ja-JP" altLang="en-US" smtClean="0">
                <a:latin typeface="UD デジタル 教科書体 NK-R" panose="02020400000000000000" pitchFamily="18" charset="-128"/>
                <a:ea typeface="UD デジタル 教科書体 NK-R" panose="02020400000000000000" pitchFamily="18" charset="-128"/>
              </a:rPr>
              <a:t>7</a:t>
            </a:fld>
            <a:endParaRPr kumimoji="1" lang="ja-JP" altLang="en-US" dirty="0">
              <a:latin typeface="UD デジタル 教科書体 NK-R" panose="02020400000000000000" pitchFamily="18" charset="-128"/>
              <a:ea typeface="UD デジタル 教科書体 NK-R" panose="02020400000000000000" pitchFamily="18" charset="-128"/>
            </a:endParaRPr>
          </a:p>
        </p:txBody>
      </p:sp>
    </p:spTree>
    <p:extLst>
      <p:ext uri="{BB962C8B-B14F-4D97-AF65-F5344CB8AC3E}">
        <p14:creationId xmlns:p14="http://schemas.microsoft.com/office/powerpoint/2010/main" val="18075304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C1EDB624-C212-43AC-9618-BA5A81C1D364}"/>
              </a:ext>
            </a:extLst>
          </p:cNvPr>
          <p:cNvSpPr txBox="1"/>
          <p:nvPr/>
        </p:nvSpPr>
        <p:spPr>
          <a:xfrm>
            <a:off x="364490" y="306864"/>
            <a:ext cx="8190230" cy="609650"/>
          </a:xfrm>
          <a:prstGeom prst="rect">
            <a:avLst/>
          </a:prstGeom>
          <a:noFill/>
        </p:spPr>
        <p:txBody>
          <a:bodyPr wrap="square" lIns="0" tIns="0" rIns="0" bIns="0" rtlCol="0">
            <a:noAutofit/>
          </a:bodyPr>
          <a:lstStyle/>
          <a:p>
            <a:r>
              <a:rPr kumimoji="1" lang="ja-JP" altLang="en-US" sz="2800" dirty="0">
                <a:solidFill>
                  <a:schemeClr val="tx1">
                    <a:lumMod val="65000"/>
                    <a:lumOff val="35000"/>
                  </a:schemeClr>
                </a:solidFill>
                <a:latin typeface="UD デジタル 教科書体 NK-B" panose="02020700000000000000" pitchFamily="18" charset="-128"/>
                <a:ea typeface="UD デジタル 教科書体 NK-B" panose="02020700000000000000" pitchFamily="18" charset="-128"/>
              </a:rPr>
              <a:t>かけがわ型</a:t>
            </a:r>
            <a:r>
              <a:rPr kumimoji="1" lang="en-US" altLang="ja-JP" sz="2800" dirty="0">
                <a:solidFill>
                  <a:schemeClr val="tx1">
                    <a:lumMod val="65000"/>
                    <a:lumOff val="35000"/>
                  </a:schemeClr>
                </a:solidFill>
                <a:latin typeface="UD デジタル 教科書体 NK-B" panose="02020700000000000000" pitchFamily="18" charset="-128"/>
                <a:ea typeface="UD デジタル 教科書体 NK-B" panose="02020700000000000000" pitchFamily="18" charset="-128"/>
              </a:rPr>
              <a:t>GIGA</a:t>
            </a:r>
            <a:r>
              <a:rPr kumimoji="1" lang="ja-JP" altLang="en-US" sz="2800" dirty="0">
                <a:solidFill>
                  <a:schemeClr val="tx1">
                    <a:lumMod val="65000"/>
                    <a:lumOff val="35000"/>
                  </a:schemeClr>
                </a:solidFill>
                <a:latin typeface="UD デジタル 教科書体 NK-B" panose="02020700000000000000" pitchFamily="18" charset="-128"/>
                <a:ea typeface="UD デジタル 教科書体 NK-B" panose="02020700000000000000" pitchFamily="18" charset="-128"/>
              </a:rPr>
              <a:t>スクール構想で目指す</a:t>
            </a:r>
            <a:endParaRPr kumimoji="1" lang="en-US" altLang="ja-JP" sz="2800" dirty="0">
              <a:solidFill>
                <a:schemeClr val="tx1">
                  <a:lumMod val="65000"/>
                  <a:lumOff val="35000"/>
                </a:schemeClr>
              </a:solidFill>
              <a:latin typeface="UD デジタル 教科書体 NK-B" panose="02020700000000000000" pitchFamily="18" charset="-128"/>
              <a:ea typeface="UD デジタル 教科書体 NK-B" panose="02020700000000000000" pitchFamily="18" charset="-128"/>
            </a:endParaRPr>
          </a:p>
          <a:p>
            <a:r>
              <a:rPr kumimoji="1" lang="ja-JP" altLang="en-US" sz="2800" dirty="0">
                <a:solidFill>
                  <a:schemeClr val="tx1">
                    <a:lumMod val="65000"/>
                    <a:lumOff val="35000"/>
                  </a:schemeClr>
                </a:solidFill>
                <a:latin typeface="UD デジタル 教科書体 NK-B" panose="02020700000000000000" pitchFamily="18" charset="-128"/>
                <a:ea typeface="UD デジタル 教科書体 NK-B" panose="02020700000000000000" pitchFamily="18" charset="-128"/>
              </a:rPr>
              <a:t>教育のデジタル化</a:t>
            </a:r>
          </a:p>
        </p:txBody>
      </p:sp>
      <p:sp>
        <p:nvSpPr>
          <p:cNvPr id="8" name="テキスト ボックス 7">
            <a:extLst>
              <a:ext uri="{FF2B5EF4-FFF2-40B4-BE49-F238E27FC236}">
                <a16:creationId xmlns:a16="http://schemas.microsoft.com/office/drawing/2014/main" id="{2C5E574A-521B-4885-9B3A-0FC696DB5FBC}"/>
              </a:ext>
            </a:extLst>
          </p:cNvPr>
          <p:cNvSpPr txBox="1"/>
          <p:nvPr/>
        </p:nvSpPr>
        <p:spPr>
          <a:xfrm>
            <a:off x="4064000" y="3218227"/>
            <a:ext cx="3718560" cy="1971725"/>
          </a:xfrm>
          <a:prstGeom prst="rect">
            <a:avLst/>
          </a:prstGeom>
          <a:noFill/>
        </p:spPr>
        <p:txBody>
          <a:bodyPr wrap="square" lIns="0" tIns="0" rIns="0" bIns="0" rtlCol="0">
            <a:normAutofit/>
          </a:bodyPr>
          <a:lstStyle/>
          <a:p>
            <a:r>
              <a:rPr kumimoji="1" lang="ja-JP" altLang="en-US" spc="-50" dirty="0">
                <a:solidFill>
                  <a:schemeClr val="tx1">
                    <a:lumMod val="65000"/>
                    <a:lumOff val="35000"/>
                  </a:schemeClr>
                </a:solidFill>
                <a:latin typeface="UD デジタル 教科書体 NK-B" panose="02020700000000000000" pitchFamily="18" charset="-128"/>
                <a:ea typeface="UD デジタル 教科書体 NK-B" panose="02020700000000000000" pitchFamily="18" charset="-128"/>
              </a:rPr>
              <a:t>校務支援データや</a:t>
            </a:r>
            <a:r>
              <a:rPr kumimoji="1" lang="en-US" altLang="ja-JP" spc="-50" dirty="0">
                <a:solidFill>
                  <a:schemeClr val="tx1">
                    <a:lumMod val="65000"/>
                    <a:lumOff val="35000"/>
                  </a:schemeClr>
                </a:solidFill>
                <a:latin typeface="UD デジタル 教科書体 NK-B" panose="02020700000000000000" pitchFamily="18" charset="-128"/>
                <a:ea typeface="UD デジタル 教科書体 NK-B" panose="02020700000000000000" pitchFamily="18" charset="-128"/>
              </a:rPr>
              <a:t>AI</a:t>
            </a:r>
            <a:r>
              <a:rPr kumimoji="1" lang="ja-JP" altLang="en-US" spc="-50" dirty="0">
                <a:solidFill>
                  <a:schemeClr val="tx1">
                    <a:lumMod val="65000"/>
                    <a:lumOff val="35000"/>
                  </a:schemeClr>
                </a:solidFill>
                <a:latin typeface="UD デジタル 教科書体 NK-B" panose="02020700000000000000" pitchFamily="18" charset="-128"/>
                <a:ea typeface="UD デジタル 教科書体 NK-B" panose="02020700000000000000" pitchFamily="18" charset="-128"/>
              </a:rPr>
              <a:t>の活用</a:t>
            </a:r>
            <a:endParaRPr kumimoji="1" lang="en-US" altLang="ja-JP" spc="-50" dirty="0">
              <a:solidFill>
                <a:schemeClr val="tx1">
                  <a:lumMod val="65000"/>
                  <a:lumOff val="35000"/>
                </a:schemeClr>
              </a:solidFill>
              <a:latin typeface="UD デジタル 教科書体 NK-B" panose="02020700000000000000" pitchFamily="18" charset="-128"/>
              <a:ea typeface="UD デジタル 教科書体 NK-B" panose="02020700000000000000" pitchFamily="18" charset="-128"/>
            </a:endParaRPr>
          </a:p>
          <a:p>
            <a:pPr>
              <a:spcBef>
                <a:spcPts val="500"/>
              </a:spcBef>
            </a:pPr>
            <a:r>
              <a:rPr kumimoji="1" lang="ja-JP" altLang="en-US" sz="1400" dirty="0">
                <a:solidFill>
                  <a:schemeClr val="tx1">
                    <a:lumMod val="65000"/>
                    <a:lumOff val="35000"/>
                  </a:schemeClr>
                </a:solidFill>
                <a:latin typeface="UD デジタル 教科書体 NK-R" panose="02020400000000000000" pitchFamily="18" charset="-128"/>
                <a:ea typeface="UD デジタル 教科書体 NK-R" panose="02020400000000000000" pitchFamily="18" charset="-128"/>
              </a:rPr>
              <a:t>児童生徒の学習記録や生活記録のデータを活用した、よりきめ細かな指導や評価を行い、教育活動の質の向上を図ります。校務の効率化により、児童生徒と向き合う時間や授業研究の時間を生み出します。</a:t>
            </a:r>
          </a:p>
        </p:txBody>
      </p:sp>
      <p:sp>
        <p:nvSpPr>
          <p:cNvPr id="9" name="正方形/長方形 8">
            <a:extLst>
              <a:ext uri="{FF2B5EF4-FFF2-40B4-BE49-F238E27FC236}">
                <a16:creationId xmlns:a16="http://schemas.microsoft.com/office/drawing/2014/main" id="{8F94BC16-0995-4055-B257-31480E45B1C2}"/>
              </a:ext>
            </a:extLst>
          </p:cNvPr>
          <p:cNvSpPr/>
          <p:nvPr/>
        </p:nvSpPr>
        <p:spPr>
          <a:xfrm>
            <a:off x="3807935" y="3250089"/>
            <a:ext cx="201248" cy="201248"/>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a:extLst>
              <a:ext uri="{FF2B5EF4-FFF2-40B4-BE49-F238E27FC236}">
                <a16:creationId xmlns:a16="http://schemas.microsoft.com/office/drawing/2014/main" id="{EA53D79C-0B45-4C5A-8DA1-DA9884DAFFFB}"/>
              </a:ext>
            </a:extLst>
          </p:cNvPr>
          <p:cNvSpPr txBox="1"/>
          <p:nvPr/>
        </p:nvSpPr>
        <p:spPr>
          <a:xfrm>
            <a:off x="4064000" y="5551852"/>
            <a:ext cx="3718560" cy="1645923"/>
          </a:xfrm>
          <a:prstGeom prst="rect">
            <a:avLst/>
          </a:prstGeom>
          <a:noFill/>
        </p:spPr>
        <p:txBody>
          <a:bodyPr wrap="square" lIns="0" tIns="0" rIns="0" bIns="0" rtlCol="0">
            <a:normAutofit/>
          </a:bodyPr>
          <a:lstStyle/>
          <a:p>
            <a:r>
              <a:rPr kumimoji="1" lang="ja-JP" altLang="en-US" spc="-50" dirty="0">
                <a:solidFill>
                  <a:schemeClr val="tx1">
                    <a:lumMod val="65000"/>
                    <a:lumOff val="35000"/>
                  </a:schemeClr>
                </a:solidFill>
                <a:latin typeface="UD デジタル 教科書体 NK-B" panose="02020700000000000000" pitchFamily="18" charset="-128"/>
                <a:ea typeface="UD デジタル 教科書体 NK-B" panose="02020700000000000000" pitchFamily="18" charset="-128"/>
              </a:rPr>
              <a:t>かけがわ型スキルを育成、</a:t>
            </a:r>
          </a:p>
          <a:p>
            <a:r>
              <a:rPr kumimoji="1" lang="en-US" altLang="ja-JP" spc="-50" dirty="0">
                <a:solidFill>
                  <a:schemeClr val="tx1">
                    <a:lumMod val="65000"/>
                    <a:lumOff val="35000"/>
                  </a:schemeClr>
                </a:solidFill>
                <a:latin typeface="UD デジタル 教科書体 NK-B" panose="02020700000000000000" pitchFamily="18" charset="-128"/>
                <a:ea typeface="UD デジタル 教科書体 NK-B" panose="02020700000000000000" pitchFamily="18" charset="-128"/>
              </a:rPr>
              <a:t>21</a:t>
            </a:r>
            <a:r>
              <a:rPr kumimoji="1" lang="ja-JP" altLang="en-US" spc="-50" dirty="0">
                <a:solidFill>
                  <a:schemeClr val="tx1">
                    <a:lumMod val="65000"/>
                    <a:lumOff val="35000"/>
                  </a:schemeClr>
                </a:solidFill>
                <a:latin typeface="UD デジタル 教科書体 NK-B" panose="02020700000000000000" pitchFamily="18" charset="-128"/>
                <a:ea typeface="UD デジタル 教科書体 NK-B" panose="02020700000000000000" pitchFamily="18" charset="-128"/>
              </a:rPr>
              <a:t>世紀を主体的に生き抜く人材に</a:t>
            </a:r>
            <a:endParaRPr kumimoji="1" lang="en-US" altLang="ja-JP" spc="-50" dirty="0">
              <a:solidFill>
                <a:schemeClr val="tx1">
                  <a:lumMod val="65000"/>
                  <a:lumOff val="35000"/>
                </a:schemeClr>
              </a:solidFill>
              <a:latin typeface="UD デジタル 教科書体 NK-B" panose="02020700000000000000" pitchFamily="18" charset="-128"/>
              <a:ea typeface="UD デジタル 教科書体 NK-B" panose="02020700000000000000" pitchFamily="18" charset="-128"/>
            </a:endParaRPr>
          </a:p>
          <a:p>
            <a:pPr>
              <a:spcBef>
                <a:spcPts val="500"/>
              </a:spcBef>
            </a:pPr>
            <a:r>
              <a:rPr kumimoji="1" lang="ja-JP" altLang="en-US" sz="1400" dirty="0">
                <a:solidFill>
                  <a:schemeClr val="tx1">
                    <a:lumMod val="65000"/>
                    <a:lumOff val="35000"/>
                  </a:schemeClr>
                </a:solidFill>
                <a:latin typeface="UD デジタル 教科書体 NK-R" panose="02020400000000000000" pitchFamily="18" charset="-128"/>
                <a:ea typeface="UD デジタル 教科書体 NK-R" panose="02020400000000000000" pitchFamily="18" charset="-128"/>
              </a:rPr>
              <a:t>これまで行ってきた教育の良さを継承しつつ、授業や校務において</a:t>
            </a:r>
            <a:r>
              <a:rPr kumimoji="1" lang="en-US" altLang="ja-JP" sz="1400" dirty="0">
                <a:solidFill>
                  <a:schemeClr val="tx1">
                    <a:lumMod val="65000"/>
                    <a:lumOff val="35000"/>
                  </a:schemeClr>
                </a:solidFill>
                <a:latin typeface="UD デジタル 教科書体 NK-R" panose="02020400000000000000" pitchFamily="18" charset="-128"/>
                <a:ea typeface="UD デジタル 教科書体 NK-R" panose="02020400000000000000" pitchFamily="18" charset="-128"/>
              </a:rPr>
              <a:t>DX</a:t>
            </a:r>
            <a:r>
              <a:rPr kumimoji="1" lang="ja-JP" altLang="en-US" sz="1400" dirty="0">
                <a:solidFill>
                  <a:schemeClr val="tx1">
                    <a:lumMod val="65000"/>
                    <a:lumOff val="35000"/>
                  </a:schemeClr>
                </a:solidFill>
                <a:latin typeface="UD デジタル 教科書体 NK-R" panose="02020400000000000000" pitchFamily="18" charset="-128"/>
                <a:ea typeface="UD デジタル 教科書体 NK-R" panose="02020400000000000000" pitchFamily="18" charset="-128"/>
              </a:rPr>
              <a:t>を推進することで、令和の日本型教育を実現。２１世紀を主体的に生き抜く人材を育てます。</a:t>
            </a:r>
          </a:p>
        </p:txBody>
      </p:sp>
      <p:sp>
        <p:nvSpPr>
          <p:cNvPr id="11" name="正方形/長方形 10">
            <a:extLst>
              <a:ext uri="{FF2B5EF4-FFF2-40B4-BE49-F238E27FC236}">
                <a16:creationId xmlns:a16="http://schemas.microsoft.com/office/drawing/2014/main" id="{FD6817DA-8D38-47E2-ACBD-00A39F1E503C}"/>
              </a:ext>
            </a:extLst>
          </p:cNvPr>
          <p:cNvSpPr/>
          <p:nvPr/>
        </p:nvSpPr>
        <p:spPr>
          <a:xfrm>
            <a:off x="3807935" y="5583714"/>
            <a:ext cx="201248" cy="201248"/>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2" name="図 11" descr="おもちゃ, 人形, レゴ が含まれている画像&#10;&#10;自動的に生成された説明">
            <a:extLst>
              <a:ext uri="{FF2B5EF4-FFF2-40B4-BE49-F238E27FC236}">
                <a16:creationId xmlns:a16="http://schemas.microsoft.com/office/drawing/2014/main" id="{FCF38A16-3689-4044-8656-FE032428686F}"/>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7758649" y="884652"/>
            <a:ext cx="2609314" cy="1743607"/>
          </a:xfrm>
          <a:prstGeom prst="rect">
            <a:avLst/>
          </a:prstGeom>
        </p:spPr>
      </p:pic>
      <p:pic>
        <p:nvPicPr>
          <p:cNvPr id="13" name="図 12" descr="グラフィカル ユーザー インターフェイス, アプリケーション&#10;&#10;自動的に生成された説明">
            <a:extLst>
              <a:ext uri="{FF2B5EF4-FFF2-40B4-BE49-F238E27FC236}">
                <a16:creationId xmlns:a16="http://schemas.microsoft.com/office/drawing/2014/main" id="{26832999-E4B9-4ED2-9440-B5344D902E15}"/>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860702" y="2985894"/>
            <a:ext cx="2632639" cy="1971725"/>
          </a:xfrm>
          <a:prstGeom prst="rect">
            <a:avLst/>
          </a:prstGeom>
        </p:spPr>
      </p:pic>
      <p:pic>
        <p:nvPicPr>
          <p:cNvPr id="14" name="図 13">
            <a:extLst>
              <a:ext uri="{FF2B5EF4-FFF2-40B4-BE49-F238E27FC236}">
                <a16:creationId xmlns:a16="http://schemas.microsoft.com/office/drawing/2014/main" id="{29DF4C3F-28E1-4DFB-827E-C007C5177F0D}"/>
              </a:ext>
            </a:extLst>
          </p:cNvPr>
          <p:cNvPicPr>
            <a:picLocks noChangeAspect="1"/>
          </p:cNvPicPr>
          <p:nvPr/>
        </p:nvPicPr>
        <p:blipFill>
          <a:blip r:embed="rId4">
            <a:extLst>
              <a:ext uri="{28A0092B-C50C-407E-A947-70E740481C1C}">
                <a14:useLocalDpi xmlns:a14="http://schemas.microsoft.com/office/drawing/2010/main"/>
              </a:ext>
            </a:extLst>
          </a:blip>
          <a:srcRect/>
          <a:stretch/>
        </p:blipFill>
        <p:spPr>
          <a:xfrm>
            <a:off x="8250772" y="5130619"/>
            <a:ext cx="1952287" cy="2248088"/>
          </a:xfrm>
          <a:prstGeom prst="rect">
            <a:avLst/>
          </a:prstGeom>
        </p:spPr>
      </p:pic>
      <p:pic>
        <p:nvPicPr>
          <p:cNvPr id="3" name="図 2" descr="コンピュータ が含まれている画像&#10;&#10;自動的に生成された説明">
            <a:extLst>
              <a:ext uri="{FF2B5EF4-FFF2-40B4-BE49-F238E27FC236}">
                <a16:creationId xmlns:a16="http://schemas.microsoft.com/office/drawing/2014/main" id="{BE282559-E24F-47BA-B7CA-18F53EC8D92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5471" y="1451512"/>
            <a:ext cx="3283536" cy="5679878"/>
          </a:xfrm>
          <a:prstGeom prst="rect">
            <a:avLst/>
          </a:prstGeom>
        </p:spPr>
      </p:pic>
      <p:sp>
        <p:nvSpPr>
          <p:cNvPr id="15" name="スライド番号プレースホルダー 3">
            <a:extLst>
              <a:ext uri="{FF2B5EF4-FFF2-40B4-BE49-F238E27FC236}">
                <a16:creationId xmlns:a16="http://schemas.microsoft.com/office/drawing/2014/main" id="{9E583FDF-BDE5-4B89-A4F0-1A36B020E0A9}"/>
              </a:ext>
            </a:extLst>
          </p:cNvPr>
          <p:cNvSpPr>
            <a:spLocks noGrp="1"/>
          </p:cNvSpPr>
          <p:nvPr>
            <p:ph type="sldNum" sz="quarter" idx="12"/>
          </p:nvPr>
        </p:nvSpPr>
        <p:spPr>
          <a:xfrm>
            <a:off x="8130859" y="7126382"/>
            <a:ext cx="2405658" cy="402483"/>
          </a:xfrm>
        </p:spPr>
        <p:txBody>
          <a:bodyPr/>
          <a:lstStyle/>
          <a:p>
            <a:fld id="{2214DDD6-63DB-4919-A1F3-58F090FA2CE2}" type="slidenum">
              <a:rPr kumimoji="1" lang="ja-JP" altLang="en-US" smtClean="0">
                <a:latin typeface="UD デジタル 教科書体 NK-R" panose="02020400000000000000" pitchFamily="18" charset="-128"/>
                <a:ea typeface="UD デジタル 教科書体 NK-R" panose="02020400000000000000" pitchFamily="18" charset="-128"/>
              </a:rPr>
              <a:t>8</a:t>
            </a:fld>
            <a:endParaRPr kumimoji="1" lang="ja-JP" altLang="en-US" dirty="0">
              <a:latin typeface="UD デジタル 教科書体 NK-R" panose="02020400000000000000" pitchFamily="18" charset="-128"/>
              <a:ea typeface="UD デジタル 教科書体 NK-R" panose="02020400000000000000" pitchFamily="18" charset="-128"/>
            </a:endParaRPr>
          </a:p>
        </p:txBody>
      </p:sp>
      <p:sp>
        <p:nvSpPr>
          <p:cNvPr id="16" name="テキスト ボックス 15">
            <a:extLst>
              <a:ext uri="{FF2B5EF4-FFF2-40B4-BE49-F238E27FC236}">
                <a16:creationId xmlns:a16="http://schemas.microsoft.com/office/drawing/2014/main" id="{480C5780-21D5-4701-9936-5C2ED021D9CF}"/>
              </a:ext>
            </a:extLst>
          </p:cNvPr>
          <p:cNvSpPr txBox="1"/>
          <p:nvPr/>
        </p:nvSpPr>
        <p:spPr>
          <a:xfrm>
            <a:off x="4064000" y="1434444"/>
            <a:ext cx="3718560" cy="1601367"/>
          </a:xfrm>
          <a:prstGeom prst="rect">
            <a:avLst/>
          </a:prstGeom>
          <a:noFill/>
        </p:spPr>
        <p:txBody>
          <a:bodyPr wrap="square" lIns="0" tIns="0" rIns="0" bIns="0" rtlCol="0">
            <a:normAutofit/>
          </a:bodyPr>
          <a:lstStyle/>
          <a:p>
            <a:r>
              <a:rPr kumimoji="1" lang="ja-JP" altLang="en-US" spc="-50" dirty="0">
                <a:solidFill>
                  <a:schemeClr val="tx1">
                    <a:lumMod val="65000"/>
                    <a:lumOff val="35000"/>
                  </a:schemeClr>
                </a:solidFill>
                <a:latin typeface="UD デジタル 教科書体 NK-B" panose="02020700000000000000" pitchFamily="18" charset="-128"/>
                <a:ea typeface="UD デジタル 教科書体 NK-B" panose="02020700000000000000" pitchFamily="18" charset="-128"/>
              </a:rPr>
              <a:t>授業（学習）支援</a:t>
            </a:r>
          </a:p>
          <a:p>
            <a:r>
              <a:rPr kumimoji="1" lang="ja-JP" altLang="en-US" spc="-50" dirty="0">
                <a:solidFill>
                  <a:schemeClr val="tx1">
                    <a:lumMod val="65000"/>
                    <a:lumOff val="35000"/>
                  </a:schemeClr>
                </a:solidFill>
                <a:latin typeface="UD デジタル 教科書体 NK-B" panose="02020700000000000000" pitchFamily="18" charset="-128"/>
                <a:ea typeface="UD デジタル 教科書体 NK-B" panose="02020700000000000000" pitchFamily="18" charset="-128"/>
              </a:rPr>
              <a:t>個別最適な学び・協働的な学び</a:t>
            </a:r>
            <a:endParaRPr kumimoji="1" lang="en-US" altLang="ja-JP" spc="-50" dirty="0">
              <a:solidFill>
                <a:schemeClr val="tx1">
                  <a:lumMod val="65000"/>
                  <a:lumOff val="35000"/>
                </a:schemeClr>
              </a:solidFill>
              <a:latin typeface="UD デジタル 教科書体 NK-B" panose="02020700000000000000" pitchFamily="18" charset="-128"/>
              <a:ea typeface="UD デジタル 教科書体 NK-B" panose="02020700000000000000" pitchFamily="18" charset="-128"/>
            </a:endParaRPr>
          </a:p>
          <a:p>
            <a:pPr>
              <a:spcBef>
                <a:spcPts val="500"/>
              </a:spcBef>
            </a:pPr>
            <a:r>
              <a:rPr kumimoji="1" lang="ja-JP" altLang="en-US" sz="1400" dirty="0">
                <a:solidFill>
                  <a:schemeClr val="tx1">
                    <a:lumMod val="65000"/>
                    <a:lumOff val="35000"/>
                  </a:schemeClr>
                </a:solidFill>
                <a:latin typeface="UD デジタル 教科書体 NK-R" panose="02020400000000000000" pitchFamily="18" charset="-128"/>
                <a:ea typeface="UD デジタル 教科書体 NK-R" panose="02020400000000000000" pitchFamily="18" charset="-128"/>
              </a:rPr>
              <a:t>一人一台の端末を、授業でも家庭学習でも活用します。個に応じた指導や、他社との協働による学びを充実させ、主体的・対話的で深い学びを実現します。</a:t>
            </a:r>
          </a:p>
        </p:txBody>
      </p:sp>
      <p:sp>
        <p:nvSpPr>
          <p:cNvPr id="17" name="正方形/長方形 16">
            <a:extLst>
              <a:ext uri="{FF2B5EF4-FFF2-40B4-BE49-F238E27FC236}">
                <a16:creationId xmlns:a16="http://schemas.microsoft.com/office/drawing/2014/main" id="{FA3449C5-0F02-48D2-AEB6-AA70DD219062}"/>
              </a:ext>
            </a:extLst>
          </p:cNvPr>
          <p:cNvSpPr/>
          <p:nvPr/>
        </p:nvSpPr>
        <p:spPr>
          <a:xfrm>
            <a:off x="3807935" y="1466306"/>
            <a:ext cx="201248" cy="201248"/>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2" name="図 21">
            <a:extLst>
              <a:ext uri="{FF2B5EF4-FFF2-40B4-BE49-F238E27FC236}">
                <a16:creationId xmlns:a16="http://schemas.microsoft.com/office/drawing/2014/main" id="{AAE78A70-23C7-4AB4-A756-CE3532BE59F6}"/>
              </a:ext>
            </a:extLst>
          </p:cNvPr>
          <p:cNvPicPr>
            <a:picLocks noChangeAspect="1"/>
          </p:cNvPicPr>
          <p:nvPr/>
        </p:nvPicPr>
        <p:blipFill>
          <a:blip r:embed="rId6" cstate="print">
            <a:extLst>
              <a:ext uri="{28A0092B-C50C-407E-A947-70E740481C1C}">
                <a14:useLocalDpi xmlns:a14="http://schemas.microsoft.com/office/drawing/2010/main"/>
              </a:ext>
            </a:extLst>
          </a:blip>
          <a:srcRect/>
          <a:stretch/>
        </p:blipFill>
        <p:spPr bwMode="auto">
          <a:xfrm>
            <a:off x="8899849" y="63084"/>
            <a:ext cx="544587" cy="543572"/>
          </a:xfrm>
          <a:prstGeom prst="rect">
            <a:avLst/>
          </a:prstGeom>
          <a:noFill/>
          <a:ln>
            <a:noFill/>
          </a:ln>
        </p:spPr>
      </p:pic>
      <p:pic>
        <p:nvPicPr>
          <p:cNvPr id="25" name="図 24">
            <a:extLst>
              <a:ext uri="{FF2B5EF4-FFF2-40B4-BE49-F238E27FC236}">
                <a16:creationId xmlns:a16="http://schemas.microsoft.com/office/drawing/2014/main" id="{620E776C-024D-4A81-9748-4FF4DCC06C80}"/>
              </a:ext>
            </a:extLst>
          </p:cNvPr>
          <p:cNvPicPr>
            <a:picLocks noChangeAspect="1"/>
          </p:cNvPicPr>
          <p:nvPr/>
        </p:nvPicPr>
        <p:blipFill>
          <a:blip r:embed="rId7" cstate="print">
            <a:extLst>
              <a:ext uri="{28A0092B-C50C-407E-A947-70E740481C1C}">
                <a14:useLocalDpi xmlns:a14="http://schemas.microsoft.com/office/drawing/2010/main"/>
              </a:ext>
            </a:extLst>
          </a:blip>
          <a:srcRect/>
          <a:stretch/>
        </p:blipFill>
        <p:spPr bwMode="auto">
          <a:xfrm>
            <a:off x="9486083" y="63084"/>
            <a:ext cx="544587" cy="544406"/>
          </a:xfrm>
          <a:prstGeom prst="rect">
            <a:avLst/>
          </a:prstGeom>
          <a:noFill/>
          <a:ln>
            <a:noFill/>
          </a:ln>
        </p:spPr>
      </p:pic>
      <p:pic>
        <p:nvPicPr>
          <p:cNvPr id="26" name="図 25">
            <a:extLst>
              <a:ext uri="{FF2B5EF4-FFF2-40B4-BE49-F238E27FC236}">
                <a16:creationId xmlns:a16="http://schemas.microsoft.com/office/drawing/2014/main" id="{A835F0BC-5746-477D-8424-221FF29734D6}"/>
              </a:ext>
            </a:extLst>
          </p:cNvPr>
          <p:cNvPicPr>
            <a:picLocks noChangeAspect="1"/>
          </p:cNvPicPr>
          <p:nvPr/>
        </p:nvPicPr>
        <p:blipFill>
          <a:blip r:embed="rId8" cstate="print">
            <a:extLst>
              <a:ext uri="{28A0092B-C50C-407E-A947-70E740481C1C}">
                <a14:useLocalDpi xmlns:a14="http://schemas.microsoft.com/office/drawing/2010/main"/>
              </a:ext>
            </a:extLst>
          </a:blip>
          <a:srcRect/>
          <a:stretch/>
        </p:blipFill>
        <p:spPr bwMode="auto">
          <a:xfrm>
            <a:off x="10072318" y="63084"/>
            <a:ext cx="544587" cy="544406"/>
          </a:xfrm>
          <a:prstGeom prst="rect">
            <a:avLst/>
          </a:prstGeom>
          <a:noFill/>
          <a:ln>
            <a:noFill/>
          </a:ln>
        </p:spPr>
      </p:pic>
    </p:spTree>
    <p:extLst>
      <p:ext uri="{BB962C8B-B14F-4D97-AF65-F5344CB8AC3E}">
        <p14:creationId xmlns:p14="http://schemas.microsoft.com/office/powerpoint/2010/main" val="425537578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ドキュメント" ma:contentTypeID="0x01010089D966C96A9A2148918F2C807D32B534" ma:contentTypeVersion="15" ma:contentTypeDescription="新しいドキュメントを作成します。" ma:contentTypeScope="" ma:versionID="f72b2a30c39987d4e409bc79724ac994">
  <xsd:schema xmlns:xsd="http://www.w3.org/2001/XMLSchema" xmlns:xs="http://www.w3.org/2001/XMLSchema" xmlns:p="http://schemas.microsoft.com/office/2006/metadata/properties" xmlns:ns2="f0a06ab6-7d72-4d43-af5b-91a621d1b248" xmlns:ns3="85bcc70a-b6d4-4301-b95d-859dbba65b88" targetNamespace="http://schemas.microsoft.com/office/2006/metadata/properties" ma:root="true" ma:fieldsID="78bde247d9a34136a2ef89ce5c4093bc" ns2:_="" ns3:_="">
    <xsd:import namespace="f0a06ab6-7d72-4d43-af5b-91a621d1b248"/>
    <xsd:import namespace="85bcc70a-b6d4-4301-b95d-859dbba65b88"/>
    <xsd:element name="properties">
      <xsd:complexType>
        <xsd:sequence>
          <xsd:element name="documentManagement">
            <xsd:complexType>
              <xsd:all>
                <xsd:element ref="ns2:MediaServiceMetadata" minOccurs="0"/>
                <xsd:element ref="ns2:MediaServiceFastMetadata" minOccurs="0"/>
                <xsd:element ref="ns2:MediaServiceAutoTags" minOccurs="0"/>
                <xsd:element ref="ns2:_Flow_SignoffStatu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3:SharedWithUsers" minOccurs="0"/>
                <xsd:element ref="ns3:SharedWithDetails" minOccurs="0"/>
                <xsd:element ref="ns2:MediaServiceDateTaken"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0a06ab6-7d72-4d43-af5b-91a621d1b24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_Flow_SignoffStatus" ma:index="11" nillable="true" ma:displayName="承認の状態" ma:internalName="_x627f__x8a8d__x306e__x72b6__x614b_">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DateTaken" ma:index="19" nillable="true" ma:displayName="MediaServiceDateTaken" ma:hidden="true" ma:internalName="MediaServiceDateTaken" ma:readOnly="true">
      <xsd:simpleType>
        <xsd:restriction base="dms:Text"/>
      </xsd:simpleType>
    </xsd:element>
    <xsd:element name="lcf76f155ced4ddcb4097134ff3c332f" ma:index="21" nillable="true" ma:taxonomy="true" ma:internalName="lcf76f155ced4ddcb4097134ff3c332f" ma:taxonomyFieldName="MediaServiceImageTags" ma:displayName="画像タグ" ma:readOnly="false" ma:fieldId="{5cf76f15-5ced-4ddc-b409-7134ff3c332f}" ma:taxonomyMulti="true" ma:sspId="682fffd2-1a7e-4a75-aac9-6b1bb4617c8e"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85bcc70a-b6d4-4301-b95d-859dbba65b88" elementFormDefault="qualified">
    <xsd:import namespace="http://schemas.microsoft.com/office/2006/documentManagement/types"/>
    <xsd:import namespace="http://schemas.microsoft.com/office/infopath/2007/PartnerControls"/>
    <xsd:element name="SharedWithUsers" ma:index="17" nillable="true" ma:displayName="共有相手"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共有相手の詳細情報" ma:internalName="SharedWithDetails" ma:readOnly="true">
      <xsd:simpleType>
        <xsd:restriction base="dms:Note">
          <xsd:maxLength value="255"/>
        </xsd:restriction>
      </xsd:simpleType>
    </xsd:element>
    <xsd:element name="TaxCatchAll" ma:index="22" nillable="true" ma:displayName="Taxonomy Catch All Column" ma:hidden="true" ma:list="{acc93ac6-58ac-44ed-8c7d-f70a27f4a770}" ma:internalName="TaxCatchAll" ma:showField="CatchAllData" ma:web="85bcc70a-b6d4-4301-b95d-859dbba65b8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85bcc70a-b6d4-4301-b95d-859dbba65b88" xsi:nil="true"/>
    <lcf76f155ced4ddcb4097134ff3c332f xmlns="f0a06ab6-7d72-4d43-af5b-91a621d1b248">
      <Terms xmlns="http://schemas.microsoft.com/office/infopath/2007/PartnerControls"/>
    </lcf76f155ced4ddcb4097134ff3c332f>
    <_Flow_SignoffStatus xmlns="f0a06ab6-7d72-4d43-af5b-91a621d1b248" xsi:nil="true"/>
  </documentManagement>
</p:properties>
</file>

<file path=customXml/itemProps1.xml><?xml version="1.0" encoding="utf-8"?>
<ds:datastoreItem xmlns:ds="http://schemas.openxmlformats.org/officeDocument/2006/customXml" ds:itemID="{7FB557BB-C63C-4B23-B706-5EF619DC302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0a06ab6-7d72-4d43-af5b-91a621d1b248"/>
    <ds:schemaRef ds:uri="85bcc70a-b6d4-4301-b95d-859dbba65b8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128A955-BCC1-4D3F-B774-F11D2450F096}">
  <ds:schemaRefs>
    <ds:schemaRef ds:uri="http://schemas.microsoft.com/sharepoint/v3/contenttype/forms"/>
  </ds:schemaRefs>
</ds:datastoreItem>
</file>

<file path=customXml/itemProps3.xml><?xml version="1.0" encoding="utf-8"?>
<ds:datastoreItem xmlns:ds="http://schemas.openxmlformats.org/officeDocument/2006/customXml" ds:itemID="{1BD3D92C-B6DC-4E37-AB69-EA21302B1D19}">
  <ds:schemaRefs>
    <ds:schemaRef ds:uri="http://schemas.microsoft.com/office/2006/metadata/properties"/>
    <ds:schemaRef ds:uri="http://purl.org/dc/elements/1.1/"/>
    <ds:schemaRef ds:uri="http://schemas.openxmlformats.org/package/2006/metadata/core-properties"/>
    <ds:schemaRef ds:uri="85bcc70a-b6d4-4301-b95d-859dbba65b88"/>
    <ds:schemaRef ds:uri="http://purl.org/dc/terms/"/>
    <ds:schemaRef ds:uri="http://schemas.microsoft.com/office/infopath/2007/PartnerControls"/>
    <ds:schemaRef ds:uri="http://schemas.microsoft.com/office/2006/documentManagement/types"/>
    <ds:schemaRef ds:uri="f0a06ab6-7d72-4d43-af5b-91a621d1b248"/>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1291</TotalTime>
  <Words>2563</Words>
  <Application>Microsoft Office PowerPoint</Application>
  <PresentationFormat>ユーザー設定</PresentationFormat>
  <Paragraphs>272</Paragraphs>
  <Slides>19</Slides>
  <Notes>1</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19</vt:i4>
      </vt:variant>
    </vt:vector>
  </HeadingPairs>
  <TitlesOfParts>
    <vt:vector size="26" baseType="lpstr">
      <vt:lpstr>UD デジタル 教科書体 NK-B</vt:lpstr>
      <vt:lpstr>UD デジタル 教科書体 NK-R</vt:lpstr>
      <vt:lpstr>游ゴシック</vt:lpstr>
      <vt:lpstr>Arial</vt:lpstr>
      <vt:lpstr>Calibri</vt:lpstr>
      <vt:lpstr>Calibri Light</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縣　直弥</dc:creator>
  <cp:lastModifiedBy>縣 直弥</cp:lastModifiedBy>
  <cp:revision>85</cp:revision>
  <cp:lastPrinted>2022-08-03T01:27:00Z</cp:lastPrinted>
  <dcterms:modified xsi:type="dcterms:W3CDTF">2022-09-16T00:48:34Z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0x010100F03C40425B1F0D41B52D45FB8BB92A23</vt:lpwstr>
  </property>
</Properties>
</file>