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FCFBDB"/>
    <a:srgbClr val="8B17B9"/>
    <a:srgbClr val="9C11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135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CDEE-B524-4642-8FAA-F0FBD5543D9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3C2-F372-4875-B6BF-0C4B1651AA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6129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CDEE-B524-4642-8FAA-F0FBD5543D9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3C2-F372-4875-B6BF-0C4B1651AA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2669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CDEE-B524-4642-8FAA-F0FBD5543D9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3C2-F372-4875-B6BF-0C4B1651AA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612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CDEE-B524-4642-8FAA-F0FBD5543D9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3C2-F372-4875-B6BF-0C4B1651AA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354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CDEE-B524-4642-8FAA-F0FBD5543D9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3C2-F372-4875-B6BF-0C4B1651AA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2141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CDEE-B524-4642-8FAA-F0FBD5543D9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3C2-F372-4875-B6BF-0C4B1651AA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909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CDEE-B524-4642-8FAA-F0FBD5543D9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3C2-F372-4875-B6BF-0C4B1651AA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5324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CDEE-B524-4642-8FAA-F0FBD5543D9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3C2-F372-4875-B6BF-0C4B1651AA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7516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CDEE-B524-4642-8FAA-F0FBD5543D9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3C2-F372-4875-B6BF-0C4B1651AA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3450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CDEE-B524-4642-8FAA-F0FBD5543D9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3C2-F372-4875-B6BF-0C4B1651AA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7912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8CDEE-B524-4642-8FAA-F0FBD5543D9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163C2-F372-4875-B6BF-0C4B1651AA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105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8CDEE-B524-4642-8FAA-F0FBD5543D9F}" type="datetimeFigureOut">
              <a:rPr kumimoji="1" lang="ja-JP" altLang="en-US" smtClean="0"/>
              <a:t>2023/3/3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163C2-F372-4875-B6BF-0C4B1651AA8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663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75742705-2905-5D59-7BF1-94802825B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609"/>
            <a:ext cx="9144000" cy="686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8">
            <a:extLst>
              <a:ext uri="{FF2B5EF4-FFF2-40B4-BE49-F238E27FC236}">
                <a16:creationId xmlns:a16="http://schemas.microsoft.com/office/drawing/2014/main" id="{399D2FD3-B514-4071-ACBE-7BD46517ED45}"/>
              </a:ext>
            </a:extLst>
          </p:cNvPr>
          <p:cNvSpPr txBox="1"/>
          <p:nvPr/>
        </p:nvSpPr>
        <p:spPr>
          <a:xfrm>
            <a:off x="8413065" y="1222894"/>
            <a:ext cx="481222" cy="18466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6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🄫掛川市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83F0ABB4-A1A1-CE70-0F0B-EAF5F3D7A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57" b="97804" l="7469" r="91079">
                        <a14:foregroundMark x1="19813" y1="13177" x2="19502" y2="12152"/>
                        <a14:foregroundMark x1="23340" y1="13177" x2="23859" y2="12006"/>
                        <a14:foregroundMark x1="27178" y1="16398" x2="28216" y2="15081"/>
                        <a14:foregroundMark x1="30083" y1="20059" x2="31639" y2="18887"/>
                        <a14:foregroundMark x1="31535" y1="25622" x2="34025" y2="25183"/>
                        <a14:foregroundMark x1="32261" y1="30454" x2="34025" y2="31625"/>
                        <a14:foregroundMark x1="31432" y1="36018" x2="33091" y2="38214"/>
                        <a14:foregroundMark x1="28838" y1="39971" x2="29876" y2="42899"/>
                        <a14:foregroundMark x1="25519" y1="42753" x2="26452" y2="45974"/>
                        <a14:foregroundMark x1="21473" y1="44070" x2="21473" y2="47584"/>
                        <a14:foregroundMark x1="18154" y1="43631" x2="17116" y2="46266"/>
                        <a14:foregroundMark x1="14523" y1="39971" x2="12759" y2="42753"/>
                        <a14:foregroundMark x1="9751" y1="36896" x2="11722" y2="36164"/>
                        <a14:foregroundMark x1="8921" y1="30893" x2="10892" y2="30747"/>
                        <a14:foregroundMark x1="9959" y1="24597" x2="11411" y2="25769"/>
                        <a14:foregroundMark x1="11203" y1="18155" x2="12759" y2="20205"/>
                        <a14:foregroundMark x1="14834" y1="15081" x2="16183" y2="17423"/>
                        <a14:foregroundMark x1="48548" y1="19766" x2="48444" y2="20059"/>
                        <a14:foregroundMark x1="91079" y1="18887" x2="89938" y2="21230"/>
                        <a14:foregroundMark x1="73963" y1="6003" x2="73651" y2="5857"/>
                        <a14:foregroundMark x1="11722" y1="59151" x2="12448" y2="59297"/>
                        <a14:foregroundMark x1="10788" y1="58565" x2="10685" y2="58419"/>
                        <a14:foregroundMark x1="14108" y1="57833" x2="14108" y2="58712"/>
                        <a14:foregroundMark x1="17842" y1="57980" x2="17946" y2="58419"/>
                        <a14:foregroundMark x1="22095" y1="58858" x2="22095" y2="60322"/>
                        <a14:foregroundMark x1="24793" y1="59297" x2="24793" y2="60322"/>
                        <a14:foregroundMark x1="28008" y1="59004" x2="27905" y2="60176"/>
                        <a14:foregroundMark x1="29772" y1="58126" x2="29772" y2="59297"/>
                        <a14:foregroundMark x1="34129" y1="59004" x2="34129" y2="59883"/>
                        <a14:foregroundMark x1="37448" y1="58712" x2="37448" y2="59736"/>
                        <a14:foregroundMark x1="41079" y1="58858" x2="41079" y2="59590"/>
                        <a14:foregroundMark x1="44191" y1="58712" x2="44191" y2="59590"/>
                        <a14:foregroundMark x1="49066" y1="59883" x2="48963" y2="60469"/>
                        <a14:foregroundMark x1="67427" y1="61493" x2="67531" y2="62225"/>
                        <a14:foregroundMark x1="74585" y1="60615" x2="74689" y2="61640"/>
                        <a14:foregroundMark x1="81432" y1="59590" x2="81639" y2="60176"/>
                        <a14:foregroundMark x1="10685" y1="67204" x2="10477" y2="67057"/>
                        <a14:foregroundMark x1="13900" y1="67204" x2="14004" y2="66764"/>
                        <a14:foregroundMark x1="17324" y1="67204" x2="17531" y2="67496"/>
                        <a14:foregroundMark x1="20332" y1="67350" x2="20436" y2="66764"/>
                        <a14:foregroundMark x1="23340" y1="66764" x2="23444" y2="67350"/>
                        <a14:foregroundMark x1="25726" y1="66618" x2="25830" y2="67204"/>
                        <a14:foregroundMark x1="29461" y1="66911" x2="29461" y2="67789"/>
                        <a14:foregroundMark x1="32573" y1="66764" x2="32676" y2="67643"/>
                        <a14:foregroundMark x1="37344" y1="66471" x2="37344" y2="67204"/>
                        <a14:foregroundMark x1="40041" y1="65300" x2="40145" y2="65886"/>
                        <a14:foregroundMark x1="44813" y1="65007" x2="44710" y2="65739"/>
                        <a14:foregroundMark x1="7469" y1="76135" x2="7676" y2="76135"/>
                        <a14:foregroundMark x1="9544" y1="76720" x2="9751" y2="77306"/>
                        <a14:foregroundMark x1="33091" y1="64861" x2="33091" y2="65593"/>
                        <a14:foregroundMark x1="42324" y1="66471" x2="42427" y2="67496"/>
                        <a14:foregroundMark x1="11307" y1="76720" x2="11515" y2="77160"/>
                        <a14:foregroundMark x1="14108" y1="76281" x2="13900" y2="76867"/>
                        <a14:foregroundMark x1="15664" y1="76428" x2="15871" y2="77160"/>
                        <a14:foregroundMark x1="17842" y1="76574" x2="17842" y2="77306"/>
                        <a14:foregroundMark x1="20643" y1="76135" x2="20851" y2="76720"/>
                        <a14:foregroundMark x1="26452" y1="76867" x2="26556" y2="77599"/>
                        <a14:foregroundMark x1="32469" y1="76720" x2="32469" y2="77599"/>
                        <a14:foregroundMark x1="39315" y1="77599" x2="39419" y2="78331"/>
                        <a14:foregroundMark x1="47510" y1="76428" x2="47614" y2="77013"/>
                        <a14:foregroundMark x1="52490" y1="74524" x2="52490" y2="74817"/>
                        <a14:foregroundMark x1="52282" y1="76574" x2="52490" y2="76720"/>
                        <a14:foregroundMark x1="48963" y1="73499" x2="48963" y2="73499"/>
                        <a14:foregroundMark x1="56846" y1="76867" x2="57158" y2="77452"/>
                        <a14:foregroundMark x1="58195" y1="76428" x2="58299" y2="76867"/>
                        <a14:foregroundMark x1="60270" y1="76574" x2="59959" y2="77013"/>
                        <a14:foregroundMark x1="63797" y1="76135" x2="63900" y2="76574"/>
                        <a14:foregroundMark x1="71473" y1="74671" x2="71992" y2="74817"/>
                        <a14:foregroundMark x1="77593" y1="76574" x2="77386" y2="76867"/>
                        <a14:foregroundMark x1="82988" y1="77452" x2="83610" y2="77452"/>
                        <a14:foregroundMark x1="87967" y1="78477" x2="87759" y2="78917"/>
                        <a14:foregroundMark x1="9129" y1="86384" x2="9232" y2="86676"/>
                        <a14:foregroundMark x1="14523" y1="85944" x2="14419" y2="86237"/>
                        <a14:foregroundMark x1="17427" y1="85359" x2="17427" y2="85798"/>
                        <a14:foregroundMark x1="21162" y1="86237" x2="21162" y2="86530"/>
                        <a14:foregroundMark x1="24378" y1="85359" x2="24274" y2="85944"/>
                        <a14:foregroundMark x1="26349" y1="85798" x2="26349" y2="86676"/>
                        <a14:foregroundMark x1="30290" y1="85505" x2="30083" y2="86384"/>
                        <a14:foregroundMark x1="32780" y1="84773" x2="32988" y2="84773"/>
                        <a14:foregroundMark x1="32158" y1="88873" x2="32676" y2="88873"/>
                        <a14:foregroundMark x1="35996" y1="87116" x2="35996" y2="87408"/>
                        <a14:foregroundMark x1="39938" y1="86384" x2="40456" y2="86091"/>
                        <a14:foregroundMark x1="43776" y1="85944" x2="44087" y2="85944"/>
                        <a14:foregroundMark x1="45747" y1="86530" x2="45747" y2="86530"/>
                        <a14:foregroundMark x1="43983" y1="87555" x2="43983" y2="87555"/>
                        <a14:foregroundMark x1="48444" y1="85798" x2="48444" y2="85798"/>
                        <a14:foregroundMark x1="52490" y1="85798" x2="52490" y2="85798"/>
                        <a14:foregroundMark x1="55083" y1="85652" x2="55083" y2="85652"/>
                        <a14:foregroundMark x1="58195" y1="86384" x2="58195" y2="86384"/>
                        <a14:foregroundMark x1="62759" y1="86676" x2="62759" y2="86676"/>
                        <a14:foregroundMark x1="66390" y1="85505" x2="66390" y2="85505"/>
                        <a14:foregroundMark x1="70436" y1="85359" x2="70436" y2="85359"/>
                        <a14:foregroundMark x1="75519" y1="85212" x2="75519" y2="85212"/>
                        <a14:foregroundMark x1="79461" y1="85066" x2="79461" y2="85066"/>
                        <a14:foregroundMark x1="77282" y1="84187" x2="77282" y2="84187"/>
                        <a14:foregroundMark x1="77801" y1="84041" x2="77801" y2="84041"/>
                        <a14:foregroundMark x1="84959" y1="84919" x2="84959" y2="84919"/>
                        <a14:foregroundMark x1="88174" y1="86384" x2="88174" y2="86384"/>
                        <a14:foregroundMark x1="85062" y1="88580" x2="85062" y2="88580"/>
                        <a14:foregroundMark x1="90664" y1="86823" x2="90664" y2="86823"/>
                        <a14:foregroundMark x1="58402" y1="58272" x2="58402" y2="58272"/>
                        <a14:foregroundMark x1="59647" y1="57247" x2="59647" y2="57247"/>
                        <a14:foregroundMark x1="60996" y1="57101" x2="60996" y2="57101"/>
                        <a14:foregroundMark x1="62241" y1="57980" x2="62241" y2="57980"/>
                        <a14:foregroundMark x1="63589" y1="59590" x2="63589" y2="59590"/>
                        <a14:foregroundMark x1="64108" y1="61493" x2="64108" y2="61493"/>
                        <a14:foregroundMark x1="64108" y1="63250" x2="64108" y2="63250"/>
                        <a14:foregroundMark x1="64108" y1="65300" x2="64108" y2="65300"/>
                        <a14:foregroundMark x1="63071" y1="66911" x2="63071" y2="66911"/>
                        <a14:foregroundMark x1="61618" y1="67936" x2="61618" y2="67936"/>
                        <a14:foregroundMark x1="60788" y1="68375" x2="60788" y2="68375"/>
                        <a14:foregroundMark x1="58817" y1="68082" x2="58817" y2="68082"/>
                        <a14:foregroundMark x1="57988" y1="66911" x2="57988" y2="66911"/>
                        <a14:foregroundMark x1="57261" y1="65007" x2="57261" y2="65007"/>
                        <a14:foregroundMark x1="56535" y1="63397" x2="56535" y2="63397"/>
                        <a14:foregroundMark x1="56639" y1="61054" x2="56639" y2="61054"/>
                        <a14:foregroundMark x1="22510" y1="95022" x2="22510" y2="95022"/>
                        <a14:foregroundMark x1="21992" y1="95754" x2="21992" y2="95754"/>
                        <a14:foregroundMark x1="23133" y1="95461" x2="23133" y2="95461"/>
                        <a14:foregroundMark x1="24378" y1="95461" x2="24378" y2="95461"/>
                        <a14:foregroundMark x1="24896" y1="95754" x2="24896" y2="95754"/>
                        <a14:foregroundMark x1="25622" y1="95900" x2="25622" y2="95900"/>
                        <a14:foregroundMark x1="24066" y1="96925" x2="24066" y2="96925"/>
                        <a14:foregroundMark x1="25519" y1="97072" x2="25519" y2="97072"/>
                        <a14:foregroundMark x1="26452" y1="95900" x2="26452" y2="95900"/>
                        <a14:foregroundMark x1="27075" y1="95900" x2="27075" y2="95900"/>
                        <a14:foregroundMark x1="27801" y1="95900" x2="27801" y2="95900"/>
                        <a14:foregroundMark x1="26660" y1="94876" x2="26660" y2="94876"/>
                        <a14:foregroundMark x1="21266" y1="94143" x2="28631" y2="97804"/>
                        <a14:foregroundMark x1="28631" y1="97804" x2="76037" y2="96779"/>
                        <a14:foregroundMark x1="76037" y1="96779" x2="22199" y2="95315"/>
                        <a14:foregroundMark x1="22199" y1="95315" x2="21680" y2="94583"/>
                        <a14:foregroundMark x1="23237" y1="96925" x2="23444" y2="96779"/>
                        <a14:foregroundMark x1="21577" y1="94583" x2="21577" y2="94729"/>
                        <a14:foregroundMark x1="22510" y1="97218" x2="39834" y2="94143"/>
                        <a14:foregroundMark x1="39834" y1="94143" x2="32988" y2="97072"/>
                        <a14:foregroundMark x1="32988" y1="97072" x2="22303" y2="96486"/>
                        <a14:foregroundMark x1="27490" y1="94583" x2="37967" y2="94143"/>
                        <a14:foregroundMark x1="21680" y1="94436" x2="28631" y2="94876"/>
                        <a14:foregroundMark x1="21577" y1="94876" x2="22822" y2="97657"/>
                        <a14:foregroundMark x1="22407" y1="97218" x2="22407" y2="94729"/>
                        <a14:foregroundMark x1="39938" y1="94729" x2="49793" y2="93704"/>
                        <a14:foregroundMark x1="49793" y1="93704" x2="57054" y2="94143"/>
                        <a14:foregroundMark x1="57054" y1="94143" x2="49170" y2="95461"/>
                        <a14:foregroundMark x1="49170" y1="95461" x2="56120" y2="94876"/>
                        <a14:foregroundMark x1="56120" y1="94876" x2="57676" y2="95022"/>
                        <a14:foregroundMark x1="57261" y1="95022" x2="72925" y2="93265"/>
                        <a14:foregroundMark x1="72925" y1="93265" x2="59232" y2="96340"/>
                        <a14:foregroundMark x1="59232" y1="96340" x2="67324" y2="94729"/>
                        <a14:foregroundMark x1="67324" y1="94729" x2="74585" y2="94876"/>
                        <a14:foregroundMark x1="74585" y1="94876" x2="70436" y2="94583"/>
                        <a14:foregroundMark x1="76245" y1="85359" x2="77386" y2="86969"/>
                        <a14:foregroundMark x1="77386" y1="88726" x2="77075" y2="87555"/>
                        <a14:foregroundMark x1="7573" y1="74671" x2="7469" y2="75695"/>
                        <a14:foregroundMark x1="39108" y1="80234" x2="40353" y2="80673"/>
                        <a14:foregroundMark x1="48340" y1="73499" x2="48651" y2="73792"/>
                        <a14:foregroundMark x1="10685" y1="57833" x2="10685" y2="57833"/>
                        <a14:foregroundMark x1="12448" y1="60176" x2="12448" y2="60176"/>
                        <a14:foregroundMark x1="9440" y1="56515" x2="9855" y2="66325"/>
                        <a14:foregroundMark x1="9855" y1="66325" x2="16598" y2="70278"/>
                        <a14:foregroundMark x1="16598" y1="70278" x2="39938" y2="70571"/>
                        <a14:foregroundMark x1="39938" y1="70571" x2="46369" y2="68668"/>
                        <a14:foregroundMark x1="46369" y1="68668" x2="46369" y2="58565"/>
                        <a14:foregroundMark x1="46369" y1="58565" x2="15664" y2="56808"/>
                        <a14:foregroundMark x1="15664" y1="56808" x2="22614" y2="59883"/>
                        <a14:foregroundMark x1="22614" y1="59883" x2="32054" y2="59883"/>
                        <a14:foregroundMark x1="32054" y1="59883" x2="37656" y2="65007"/>
                        <a14:foregroundMark x1="37656" y1="65007" x2="21784" y2="67057"/>
                        <a14:foregroundMark x1="21784" y1="67057" x2="13797" y2="64714"/>
                        <a14:foregroundMark x1="13797" y1="64714" x2="14419" y2="64422"/>
                        <a14:foregroundMark x1="51556" y1="57394" x2="52386" y2="57394"/>
                        <a14:foregroundMark x1="48340" y1="60908" x2="49170" y2="64422"/>
                        <a14:foregroundMark x1="49896" y1="67936" x2="53423" y2="67789"/>
                        <a14:foregroundMark x1="54046" y1="63982" x2="54253" y2="66471"/>
                        <a14:foregroundMark x1="52801" y1="57687" x2="53631" y2="58712"/>
                        <a14:foregroundMark x1="66286" y1="66325" x2="67116" y2="63250"/>
                        <a14:foregroundMark x1="70377" y1="62665" x2="70954" y2="64568"/>
                        <a14:foregroundMark x1="70021" y1="61493" x2="70377" y2="62665"/>
                        <a14:foregroundMark x1="74793" y1="62518" x2="74585" y2="65300"/>
                        <a14:foregroundMark x1="82573" y1="61786" x2="83714" y2="62665"/>
                        <a14:foregroundMark x1="75104" y1="67789" x2="77801" y2="67350"/>
                        <a14:foregroundMark x1="82054" y1="67204" x2="85373" y2="67643"/>
                        <a14:foregroundMark x1="82261" y1="57540" x2="84440" y2="57101"/>
                        <a14:backgroundMark x1="69398" y1="34846" x2="69398" y2="34993"/>
                        <a14:backgroundMark x1="78942" y1="34407" x2="78838" y2="34553"/>
                        <a14:backgroundMark x1="28112" y1="77892" x2="28112" y2="77892"/>
                        <a14:backgroundMark x1="68776" y1="62665" x2="68776" y2="626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98" y="408123"/>
            <a:ext cx="1216813" cy="879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E963F67A-F3FB-44CE-8006-FADAA1811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83" b="93365" l="9451" r="89451">
                        <a14:foregroundMark x1="36923" y1="11848" x2="58901" y2="10190"/>
                        <a14:foregroundMark x1="58901" y1="10190" x2="65495" y2="12322"/>
                        <a14:foregroundMark x1="32308" y1="11137" x2="50989" y2="7583"/>
                        <a14:foregroundMark x1="50989" y1="7583" x2="66374" y2="11611"/>
                        <a14:foregroundMark x1="66374" y1="11611" x2="65055" y2="11848"/>
                        <a14:foregroundMark x1="53187" y1="7583" x2="66154" y2="10900"/>
                        <a14:foregroundMark x1="69670" y1="10427" x2="81978" y2="25829"/>
                        <a14:foregroundMark x1="74066" y1="16114" x2="77802" y2="21801"/>
                        <a14:foregroundMark x1="82637" y1="24882" x2="85495" y2="32464"/>
                        <a14:foregroundMark x1="84176" y1="25829" x2="88132" y2="37915"/>
                        <a14:foregroundMark x1="87692" y1="40284" x2="88571" y2="60427"/>
                        <a14:foregroundMark x1="87692" y1="66825" x2="84176" y2="76066"/>
                        <a14:foregroundMark x1="87692" y1="68246" x2="87253" y2="72512"/>
                        <a14:foregroundMark x1="76703" y1="84597" x2="82637" y2="78910"/>
                        <a14:foregroundMark x1="15604" y1="29621" x2="28352" y2="16351"/>
                        <a14:foregroundMark x1="28352" y1="16351" x2="29231" y2="16114"/>
                        <a14:foregroundMark x1="15604" y1="28199" x2="27912" y2="14692"/>
                        <a14:foregroundMark x1="27912" y1="14692" x2="43736" y2="11137"/>
                        <a14:foregroundMark x1="43736" y1="11137" x2="44396" y2="11137"/>
                        <a14:foregroundMark x1="16264" y1="31754" x2="14066" y2="45024"/>
                        <a14:foregroundMark x1="15824" y1="30095" x2="12308" y2="46919"/>
                        <a14:foregroundMark x1="12308" y1="46919" x2="13626" y2="54265"/>
                        <a14:foregroundMark x1="15824" y1="72986" x2="25275" y2="86493"/>
                        <a14:foregroundMark x1="25275" y1="86493" x2="27253" y2="87678"/>
                        <a14:foregroundMark x1="35385" y1="89100" x2="57582" y2="92180"/>
                        <a14:foregroundMark x1="57582" y1="92180" x2="69451" y2="87678"/>
                        <a14:foregroundMark x1="30330" y1="87678" x2="47692" y2="93365"/>
                        <a14:foregroundMark x1="47692" y1="93365" x2="70549" y2="89573"/>
                        <a14:foregroundMark x1="70549" y1="89573" x2="76484" y2="84360"/>
                        <a14:foregroundMark x1="13407" y1="55687" x2="16044" y2="67773"/>
                        <a14:backgroundMark x1="43956" y1="34123" x2="43956" y2="34123"/>
                        <a14:backgroundMark x1="41978" y1="34360" x2="54725" y2="56161"/>
                        <a14:backgroundMark x1="57363" y1="32464" x2="40440" y2="35071"/>
                        <a14:backgroundMark x1="40440" y1="35071" x2="50549" y2="40284"/>
                        <a14:backgroundMark x1="50549" y1="40284" x2="59780" y2="40995"/>
                        <a14:backgroundMark x1="59780" y1="40995" x2="67033" y2="52844"/>
                        <a14:backgroundMark x1="67033" y1="52844" x2="67033" y2="54265"/>
                        <a14:backgroundMark x1="40220" y1="44076" x2="31429" y2="59242"/>
                        <a14:backgroundMark x1="31429" y1="59242" x2="45055" y2="66351"/>
                        <a14:backgroundMark x1="45055" y1="66351" x2="57143" y2="65403"/>
                        <a14:backgroundMark x1="57143" y1="65403" x2="64396" y2="60190"/>
                        <a14:backgroundMark x1="64396" y1="60190" x2="62198" y2="51185"/>
                        <a14:backgroundMark x1="62198" y1="51185" x2="62198" y2="51185"/>
                        <a14:backgroundMark x1="57802" y1="68957" x2="52088" y2="68483"/>
                        <a14:backgroundMark x1="50330" y1="32938" x2="50769" y2="33412"/>
                        <a14:backgroundMark x1="64396" y1="43365" x2="58681" y2="34123"/>
                        <a14:backgroundMark x1="58681" y1="34123" x2="68791" y2="33649"/>
                        <a14:backgroundMark x1="68791" y1="33649" x2="71648" y2="41469"/>
                        <a14:backgroundMark x1="71648" y1="41469" x2="62637" y2="42654"/>
                        <a14:backgroundMark x1="62637" y1="42654" x2="61758" y2="41469"/>
                        <a14:backgroundMark x1="69451" y1="34360" x2="70769" y2="386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000" y="83862"/>
            <a:ext cx="5400000" cy="510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83A4342B-F2D5-4F3B-A7E6-3B1D594C7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016" b="96984" l="5373" r="95670">
                        <a14:foregroundMark x1="40497" y1="6111" x2="40497" y2="6111"/>
                        <a14:foregroundMark x1="41540" y1="3016" x2="41540" y2="3016"/>
                        <a14:foregroundMark x1="48677" y1="4524" x2="48677" y2="4524"/>
                        <a14:foregroundMark x1="91981" y1="22540" x2="91981" y2="22540"/>
                        <a14:foregroundMark x1="95670" y1="20317" x2="95670" y2="20317"/>
                        <a14:foregroundMark x1="33280" y1="68333" x2="33280" y2="68333"/>
                        <a14:foregroundMark x1="32799" y1="69048" x2="32799" y2="69048"/>
                        <a14:foregroundMark x1="17241" y1="52857" x2="17241" y2="52857"/>
                        <a14:foregroundMark x1="16600" y1="52381" x2="16600" y2="52381"/>
                        <a14:foregroundMark x1="15397" y1="53333" x2="15397" y2="53333"/>
                        <a14:foregroundMark x1="7057" y1="59048" x2="7057" y2="59048"/>
                        <a14:foregroundMark x1="6977" y1="57460" x2="6977" y2="57460"/>
                        <a14:foregroundMark x1="6977" y1="57460" x2="6977" y2="57778"/>
                        <a14:foregroundMark x1="5533" y1="56905" x2="8180" y2="59206"/>
                        <a14:foregroundMark x1="7779" y1="57222" x2="7779" y2="57222"/>
                        <a14:foregroundMark x1="7779" y1="57222" x2="7779" y2="57222"/>
                        <a14:foregroundMark x1="8901" y1="53413" x2="8901" y2="53413"/>
                        <a14:foregroundMark x1="8901" y1="53413" x2="8901" y2="53413"/>
                        <a14:foregroundMark x1="8901" y1="52937" x2="8901" y2="52937"/>
                        <a14:foregroundMark x1="8901" y1="52937" x2="8901" y2="52937"/>
                        <a14:foregroundMark x1="8099" y1="52937" x2="8099" y2="52937"/>
                        <a14:foregroundMark x1="8099" y1="52937" x2="8099" y2="52937"/>
                        <a14:foregroundMark x1="5373" y1="53254" x2="7859" y2="52698"/>
                        <a14:foregroundMark x1="19487" y1="60714" x2="19086" y2="58254"/>
                        <a14:foregroundMark x1="17803" y1="55952" x2="17081" y2="55556"/>
                        <a14:foregroundMark x1="16119" y1="60317" x2="15237" y2="58968"/>
                        <a14:foregroundMark x1="33119" y1="70159" x2="33119" y2="69365"/>
                        <a14:foregroundMark x1="54210" y1="90952" x2="54771" y2="91111"/>
                        <a14:foregroundMark x1="53488" y1="89921" x2="53488" y2="90794"/>
                        <a14:foregroundMark x1="51163" y1="94762" x2="51965" y2="94762"/>
                        <a14:foregroundMark x1="54130" y1="96984" x2="57338" y2="96825"/>
                        <a14:foregroundMark x1="27105" y1="69841" x2="27426" y2="68333"/>
                        <a14:foregroundMark x1="32478" y1="74841" x2="34162" y2="75794"/>
                        <a14:foregroundMark x1="14675" y1="56825" x2="16038" y2="56111"/>
                        <a14:foregroundMark x1="10345" y1="54206" x2="11067" y2="54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40" y="1060645"/>
            <a:ext cx="2880000" cy="27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4">
            <a:extLst>
              <a:ext uri="{FF2B5EF4-FFF2-40B4-BE49-F238E27FC236}">
                <a16:creationId xmlns:a16="http://schemas.microsoft.com/office/drawing/2014/main" id="{196E9DAC-30B4-498E-A6EB-E65DBE9924BE}"/>
              </a:ext>
            </a:extLst>
          </p:cNvPr>
          <p:cNvSpPr txBox="1"/>
          <p:nvPr/>
        </p:nvSpPr>
        <p:spPr>
          <a:xfrm>
            <a:off x="5143499" y="3350546"/>
            <a:ext cx="879649" cy="2308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9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🄫掛川市</a:t>
            </a:r>
          </a:p>
        </p:txBody>
      </p:sp>
      <p:sp>
        <p:nvSpPr>
          <p:cNvPr id="6" name="テキスト ボックス 6">
            <a:extLst>
              <a:ext uri="{FF2B5EF4-FFF2-40B4-BE49-F238E27FC236}">
                <a16:creationId xmlns:a16="http://schemas.microsoft.com/office/drawing/2014/main" id="{B2D8CA53-53C5-4FC8-88A9-3B1422D7BF38}"/>
              </a:ext>
            </a:extLst>
          </p:cNvPr>
          <p:cNvSpPr txBox="1"/>
          <p:nvPr/>
        </p:nvSpPr>
        <p:spPr>
          <a:xfrm>
            <a:off x="2103970" y="4465318"/>
            <a:ext cx="4953151" cy="584775"/>
          </a:xfrm>
          <a:prstGeom prst="rect">
            <a:avLst/>
          </a:prstGeom>
          <a:solidFill>
            <a:srgbClr val="FFFFFF">
              <a:alpha val="40000"/>
            </a:srgbClr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squar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dirty="0">
                <a:solidFill>
                  <a:srgbClr val="8B17B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３月８日は「国際女性デー」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51B0F4CB-163E-3162-A0C4-7C0D966C9A76}"/>
              </a:ext>
            </a:extLst>
          </p:cNvPr>
          <p:cNvSpPr/>
          <p:nvPr/>
        </p:nvSpPr>
        <p:spPr>
          <a:xfrm>
            <a:off x="350776" y="4966965"/>
            <a:ext cx="8471535" cy="1598014"/>
          </a:xfrm>
          <a:prstGeom prst="roundRect">
            <a:avLst/>
          </a:prstGeom>
          <a:solidFill>
            <a:srgbClr val="FFFFFF">
              <a:alpha val="50196"/>
            </a:srgbClr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4000" b="1" dirty="0">
                <a:solidFill>
                  <a:srgbClr val="8B17B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私たち　 　　　　　　　　　 は</a:t>
            </a:r>
            <a:endParaRPr lang="en-US" altLang="ja-JP" sz="4000" b="1" dirty="0">
              <a:solidFill>
                <a:srgbClr val="8B17B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lang="ja-JP" altLang="en-US" sz="4000" b="1" dirty="0">
                <a:solidFill>
                  <a:srgbClr val="8B17B9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国際女性デーに賛同します</a:t>
            </a:r>
            <a:endParaRPr lang="en-US" altLang="ja-JP" sz="4000" b="1" dirty="0">
              <a:solidFill>
                <a:srgbClr val="8B17B9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833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194</TotalTime>
  <Words>20</Words>
  <Application>Microsoft Office PowerPoint</Application>
  <PresentationFormat>画面に合わせる (4:3)</PresentationFormat>
  <Paragraphs>5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UD デジタル 教科書体 NK-R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藤田 哲義</dc:creator>
  <cp:lastModifiedBy>石川 紀子</cp:lastModifiedBy>
  <cp:revision>8</cp:revision>
  <cp:lastPrinted>2023-03-02T10:55:56Z</cp:lastPrinted>
  <dcterms:created xsi:type="dcterms:W3CDTF">2023-03-02T08:01:22Z</dcterms:created>
  <dcterms:modified xsi:type="dcterms:W3CDTF">2023-03-03T02:53:17Z</dcterms:modified>
</cp:coreProperties>
</file>